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10" r:id="rId1"/>
  </p:sldMasterIdLst>
  <p:notesMasterIdLst>
    <p:notesMasterId r:id="rId12"/>
  </p:notesMasterIdLst>
  <p:sldIdLst>
    <p:sldId id="256" r:id="rId2"/>
    <p:sldId id="302" r:id="rId3"/>
    <p:sldId id="257" r:id="rId4"/>
    <p:sldId id="505" r:id="rId5"/>
    <p:sldId id="504" r:id="rId6"/>
    <p:sldId id="503" r:id="rId7"/>
    <p:sldId id="506" r:id="rId8"/>
    <p:sldId id="507" r:id="rId9"/>
    <p:sldId id="508" r:id="rId10"/>
    <p:sldId id="509" r:id="rId11"/>
  </p:sldIdLst>
  <p:sldSz cx="10693400" cy="7556500"/>
  <p:notesSz cx="10693400" cy="7556500"/>
  <p:embeddedFontLst>
    <p:embeddedFont>
      <p:font typeface="Calibri" panose="020F0502020204030204" pitchFamily="34" charset="0"/>
      <p:regular r:id="rId13"/>
      <p:bold r:id="rId14"/>
      <p:italic r:id="rId15"/>
      <p:boldItalic r:id="rId16"/>
    </p:embeddedFont>
    <p:embeddedFont>
      <p:font typeface="Calibri Light" panose="020F0302020204030204" pitchFamily="34" charset="0"/>
      <p:regular r:id="rId17"/>
      <p:italic r:id="rId18"/>
    </p:embeddedFont>
    <p:embeddedFont>
      <p:font typeface="Times New Roman" panose="02020603050405020304" pitchFamily="18" charset="0"/>
      <p:regular r:id="rId19"/>
      <p:italic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13" autoAdjust="0"/>
    <p:restoredTop sz="94660"/>
  </p:normalViewPr>
  <p:slideViewPr>
    <p:cSldViewPr>
      <p:cViewPr varScale="1">
        <p:scale>
          <a:sx n="103" d="100"/>
          <a:sy n="103" d="100"/>
        </p:scale>
        <p:origin x="1170" y="9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633913" cy="3794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6057900" y="0"/>
            <a:ext cx="4632325" cy="379413"/>
          </a:xfrm>
          <a:prstGeom prst="rect">
            <a:avLst/>
          </a:prstGeom>
        </p:spPr>
        <p:txBody>
          <a:bodyPr vert="horz" lIns="91440" tIns="45720" rIns="91440" bIns="45720" rtlCol="0"/>
          <a:lstStyle>
            <a:lvl1pPr algn="r">
              <a:defRPr sz="1200"/>
            </a:lvl1pPr>
          </a:lstStyle>
          <a:p>
            <a:fld id="{5DBCE3E8-9F52-4B6C-9737-93EC6A1461AF}" type="datetimeFigureOut">
              <a:rPr lang="en-US" smtClean="0"/>
              <a:t>12-Jan-21</a:t>
            </a:fld>
            <a:endParaRPr lang="en-US"/>
          </a:p>
        </p:txBody>
      </p:sp>
      <p:sp>
        <p:nvSpPr>
          <p:cNvPr id="4" name="Slide Image Placeholder 3"/>
          <p:cNvSpPr>
            <a:spLocks noGrp="1" noRot="1" noChangeAspect="1"/>
          </p:cNvSpPr>
          <p:nvPr>
            <p:ph type="sldImg" idx="2"/>
          </p:nvPr>
        </p:nvSpPr>
        <p:spPr>
          <a:xfrm>
            <a:off x="3541713" y="944563"/>
            <a:ext cx="3609975" cy="2551112"/>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069975" y="3636963"/>
            <a:ext cx="8553450" cy="29749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7177088"/>
            <a:ext cx="4633913" cy="3794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6057900" y="7177088"/>
            <a:ext cx="4632325" cy="379412"/>
          </a:xfrm>
          <a:prstGeom prst="rect">
            <a:avLst/>
          </a:prstGeom>
        </p:spPr>
        <p:txBody>
          <a:bodyPr vert="horz" lIns="91440" tIns="45720" rIns="91440" bIns="45720" rtlCol="0" anchor="b"/>
          <a:lstStyle>
            <a:lvl1pPr algn="r">
              <a:defRPr sz="1200"/>
            </a:lvl1pPr>
          </a:lstStyle>
          <a:p>
            <a:fld id="{41712BE4-6C44-49F9-9DAF-AAEDA609C1A6}" type="slidenum">
              <a:rPr lang="en-US" smtClean="0"/>
              <a:t>‹#›</a:t>
            </a:fld>
            <a:endParaRPr lang="en-US"/>
          </a:p>
        </p:txBody>
      </p:sp>
    </p:spTree>
    <p:extLst>
      <p:ext uri="{BB962C8B-B14F-4D97-AF65-F5344CB8AC3E}">
        <p14:creationId xmlns:p14="http://schemas.microsoft.com/office/powerpoint/2010/main" val="41376814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756A8-3B82-4AD6-AAB8-56A5F9AE8170}"/>
              </a:ext>
            </a:extLst>
          </p:cNvPr>
          <p:cNvSpPr>
            <a:spLocks noGrp="1"/>
          </p:cNvSpPr>
          <p:nvPr>
            <p:ph type="ctrTitle"/>
          </p:nvPr>
        </p:nvSpPr>
        <p:spPr>
          <a:xfrm>
            <a:off x="1336675" y="1236678"/>
            <a:ext cx="8020050" cy="2630781"/>
          </a:xfrm>
        </p:spPr>
        <p:txBody>
          <a:bodyPr anchor="b"/>
          <a:lstStyle>
            <a:lvl1pPr algn="ctr">
              <a:defRPr sz="5263"/>
            </a:lvl1pPr>
          </a:lstStyle>
          <a:p>
            <a:r>
              <a:rPr lang="en-US"/>
              <a:t>Click to edit Master title style</a:t>
            </a:r>
          </a:p>
        </p:txBody>
      </p:sp>
      <p:sp>
        <p:nvSpPr>
          <p:cNvPr id="3" name="Subtitle 2">
            <a:extLst>
              <a:ext uri="{FF2B5EF4-FFF2-40B4-BE49-F238E27FC236}">
                <a16:creationId xmlns:a16="http://schemas.microsoft.com/office/drawing/2014/main" id="{F3E66692-4D32-4D3D-BDB9-BFDA8F3A1319}"/>
              </a:ext>
            </a:extLst>
          </p:cNvPr>
          <p:cNvSpPr>
            <a:spLocks noGrp="1"/>
          </p:cNvSpPr>
          <p:nvPr>
            <p:ph type="subTitle" idx="1"/>
          </p:nvPr>
        </p:nvSpPr>
        <p:spPr>
          <a:xfrm>
            <a:off x="1336675" y="3968912"/>
            <a:ext cx="8020050" cy="1824404"/>
          </a:xfrm>
        </p:spPr>
        <p:txBody>
          <a:bodyPr/>
          <a:lstStyle>
            <a:lvl1pPr marL="0" indent="0" algn="ctr">
              <a:buNone/>
              <a:defRPr sz="2105"/>
            </a:lvl1pPr>
            <a:lvl2pPr marL="401010" indent="0" algn="ctr">
              <a:buNone/>
              <a:defRPr sz="1754"/>
            </a:lvl2pPr>
            <a:lvl3pPr marL="802020" indent="0" algn="ctr">
              <a:buNone/>
              <a:defRPr sz="1579"/>
            </a:lvl3pPr>
            <a:lvl4pPr marL="1203030" indent="0" algn="ctr">
              <a:buNone/>
              <a:defRPr sz="1403"/>
            </a:lvl4pPr>
            <a:lvl5pPr marL="1604040" indent="0" algn="ctr">
              <a:buNone/>
              <a:defRPr sz="1403"/>
            </a:lvl5pPr>
            <a:lvl6pPr marL="2005051" indent="0" algn="ctr">
              <a:buNone/>
              <a:defRPr sz="1403"/>
            </a:lvl6pPr>
            <a:lvl7pPr marL="2406061" indent="0" algn="ctr">
              <a:buNone/>
              <a:defRPr sz="1403"/>
            </a:lvl7pPr>
            <a:lvl8pPr marL="2807071" indent="0" algn="ctr">
              <a:buNone/>
              <a:defRPr sz="1403"/>
            </a:lvl8pPr>
            <a:lvl9pPr marL="3208081" indent="0" algn="ctr">
              <a:buNone/>
              <a:defRPr sz="1403"/>
            </a:lvl9pPr>
          </a:lstStyle>
          <a:p>
            <a:r>
              <a:rPr lang="en-US"/>
              <a:t>Click to edit Master subtitle style</a:t>
            </a:r>
          </a:p>
        </p:txBody>
      </p:sp>
      <p:sp>
        <p:nvSpPr>
          <p:cNvPr id="4" name="Date Placeholder 3">
            <a:extLst>
              <a:ext uri="{FF2B5EF4-FFF2-40B4-BE49-F238E27FC236}">
                <a16:creationId xmlns:a16="http://schemas.microsoft.com/office/drawing/2014/main" id="{E685F35D-0235-4AEA-A024-6145F70442B9}"/>
              </a:ext>
            </a:extLst>
          </p:cNvPr>
          <p:cNvSpPr>
            <a:spLocks noGrp="1"/>
          </p:cNvSpPr>
          <p:nvPr>
            <p:ph type="dt" sz="half" idx="10"/>
          </p:nvPr>
        </p:nvSpPr>
        <p:spPr/>
        <p:txBody>
          <a:bodyPr/>
          <a:lstStyle/>
          <a:p>
            <a:fld id="{1D8BD707-D9CF-40AE-B4C6-C98DA3205C09}" type="datetimeFigureOut">
              <a:rPr lang="en-US" smtClean="0"/>
              <a:t>12-Jan-21</a:t>
            </a:fld>
            <a:endParaRPr lang="en-US"/>
          </a:p>
        </p:txBody>
      </p:sp>
      <p:sp>
        <p:nvSpPr>
          <p:cNvPr id="5" name="Footer Placeholder 4">
            <a:extLst>
              <a:ext uri="{FF2B5EF4-FFF2-40B4-BE49-F238E27FC236}">
                <a16:creationId xmlns:a16="http://schemas.microsoft.com/office/drawing/2014/main" id="{7ACF8579-F4E7-4589-B642-FA01D34BD6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3D5CB7-BEA4-4396-845D-613451AD05D9}"/>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28823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17B72-10CA-4C61-AAA0-F0F2CE99EC5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B0F9744-02AF-40AE-9B0F-14C511ECED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163E4C-1044-40C7-AB00-E16CB29EE8C0}"/>
              </a:ext>
            </a:extLst>
          </p:cNvPr>
          <p:cNvSpPr>
            <a:spLocks noGrp="1"/>
          </p:cNvSpPr>
          <p:nvPr>
            <p:ph type="dt" sz="half" idx="10"/>
          </p:nvPr>
        </p:nvSpPr>
        <p:spPr/>
        <p:txBody>
          <a:bodyPr/>
          <a:lstStyle/>
          <a:p>
            <a:fld id="{1D8BD707-D9CF-40AE-B4C6-C98DA3205C09}" type="datetimeFigureOut">
              <a:rPr lang="en-US" smtClean="0"/>
              <a:t>12-Jan-21</a:t>
            </a:fld>
            <a:endParaRPr lang="en-US"/>
          </a:p>
        </p:txBody>
      </p:sp>
      <p:sp>
        <p:nvSpPr>
          <p:cNvPr id="5" name="Footer Placeholder 4">
            <a:extLst>
              <a:ext uri="{FF2B5EF4-FFF2-40B4-BE49-F238E27FC236}">
                <a16:creationId xmlns:a16="http://schemas.microsoft.com/office/drawing/2014/main" id="{9C7D61E6-A699-48DE-BA45-2D6E1C8CC8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5E9230-9EC7-4CB1-8421-DA7C363F9BEE}"/>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61902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FDF437-E17E-43ED-AFFD-05E62C4967C4}"/>
              </a:ext>
            </a:extLst>
          </p:cNvPr>
          <p:cNvSpPr>
            <a:spLocks noGrp="1"/>
          </p:cNvSpPr>
          <p:nvPr>
            <p:ph type="title" orient="vert"/>
          </p:nvPr>
        </p:nvSpPr>
        <p:spPr>
          <a:xfrm>
            <a:off x="7652465" y="402314"/>
            <a:ext cx="2305764" cy="6403784"/>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FB5D027-2124-48FB-8E38-A1986CACC1A2}"/>
              </a:ext>
            </a:extLst>
          </p:cNvPr>
          <p:cNvSpPr>
            <a:spLocks noGrp="1"/>
          </p:cNvSpPr>
          <p:nvPr>
            <p:ph type="body" orient="vert" idx="1"/>
          </p:nvPr>
        </p:nvSpPr>
        <p:spPr>
          <a:xfrm>
            <a:off x="735171" y="402314"/>
            <a:ext cx="6783626" cy="64037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130F15-9C86-4A44-9796-E15FC0388AA9}"/>
              </a:ext>
            </a:extLst>
          </p:cNvPr>
          <p:cNvSpPr>
            <a:spLocks noGrp="1"/>
          </p:cNvSpPr>
          <p:nvPr>
            <p:ph type="dt" sz="half" idx="10"/>
          </p:nvPr>
        </p:nvSpPr>
        <p:spPr/>
        <p:txBody>
          <a:bodyPr/>
          <a:lstStyle/>
          <a:p>
            <a:fld id="{1D8BD707-D9CF-40AE-B4C6-C98DA3205C09}" type="datetimeFigureOut">
              <a:rPr lang="en-US" smtClean="0"/>
              <a:t>12-Jan-21</a:t>
            </a:fld>
            <a:endParaRPr lang="en-US"/>
          </a:p>
        </p:txBody>
      </p:sp>
      <p:sp>
        <p:nvSpPr>
          <p:cNvPr id="5" name="Footer Placeholder 4">
            <a:extLst>
              <a:ext uri="{FF2B5EF4-FFF2-40B4-BE49-F238E27FC236}">
                <a16:creationId xmlns:a16="http://schemas.microsoft.com/office/drawing/2014/main" id="{5EEE52A6-D6C4-4D21-9734-074A00DD85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1B351D-2F79-4B51-923A-34B404075706}"/>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4795583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cSld name="1_Title Slide">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ctrTitle"/>
          </p:nvPr>
        </p:nvSpPr>
        <p:spPr>
          <a:xfrm>
            <a:off x="1909645" y="1215470"/>
            <a:ext cx="6874108" cy="158496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749573" y="4013948"/>
            <a:ext cx="9194253" cy="1169035"/>
          </a:xfrm>
          <a:prstGeom prst="rect">
            <a:avLst/>
          </a:prstGeom>
        </p:spPr>
        <p:txBody>
          <a:bodyPr wrap="square" lIns="0" tIns="0" rIns="0" bIns="0">
            <a:spAutoFit/>
          </a:bodyPr>
          <a:lstStyle>
            <a:lvl1pPr>
              <a:defRPr sz="3700" b="0" i="0">
                <a:solidFill>
                  <a:srgbClr val="A50020"/>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12-Jan-21</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56322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A113F-3309-4277-8A22-6F776304ED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1EE70D-B907-4FC5-82DE-61F827736FC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72CAD0-A48A-4914-9A85-279E1E3848EB}"/>
              </a:ext>
            </a:extLst>
          </p:cNvPr>
          <p:cNvSpPr>
            <a:spLocks noGrp="1"/>
          </p:cNvSpPr>
          <p:nvPr>
            <p:ph type="dt" sz="half" idx="10"/>
          </p:nvPr>
        </p:nvSpPr>
        <p:spPr/>
        <p:txBody>
          <a:bodyPr/>
          <a:lstStyle/>
          <a:p>
            <a:fld id="{1D8BD707-D9CF-40AE-B4C6-C98DA3205C09}" type="datetimeFigureOut">
              <a:rPr lang="en-US" smtClean="0"/>
              <a:t>12-Jan-21</a:t>
            </a:fld>
            <a:endParaRPr lang="en-US"/>
          </a:p>
        </p:txBody>
      </p:sp>
      <p:sp>
        <p:nvSpPr>
          <p:cNvPr id="5" name="Footer Placeholder 4">
            <a:extLst>
              <a:ext uri="{FF2B5EF4-FFF2-40B4-BE49-F238E27FC236}">
                <a16:creationId xmlns:a16="http://schemas.microsoft.com/office/drawing/2014/main" id="{23198640-C77B-48EF-B483-87BFE10C5D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E1D06B-0050-43D0-8CAF-26D594368A18}"/>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678554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71327-DA88-4F42-BB15-55F76423405B}"/>
              </a:ext>
            </a:extLst>
          </p:cNvPr>
          <p:cNvSpPr>
            <a:spLocks noGrp="1"/>
          </p:cNvSpPr>
          <p:nvPr>
            <p:ph type="title"/>
          </p:nvPr>
        </p:nvSpPr>
        <p:spPr>
          <a:xfrm>
            <a:off x="729602" y="1883878"/>
            <a:ext cx="9223058" cy="3143294"/>
          </a:xfrm>
        </p:spPr>
        <p:txBody>
          <a:bodyPr anchor="b"/>
          <a:lstStyle>
            <a:lvl1pPr>
              <a:defRPr sz="5263"/>
            </a:lvl1pPr>
          </a:lstStyle>
          <a:p>
            <a:r>
              <a:rPr lang="en-US"/>
              <a:t>Click to edit Master title style</a:t>
            </a:r>
          </a:p>
        </p:txBody>
      </p:sp>
      <p:sp>
        <p:nvSpPr>
          <p:cNvPr id="3" name="Text Placeholder 2">
            <a:extLst>
              <a:ext uri="{FF2B5EF4-FFF2-40B4-BE49-F238E27FC236}">
                <a16:creationId xmlns:a16="http://schemas.microsoft.com/office/drawing/2014/main" id="{B8ED5B77-6B21-44EF-B852-876D127D943D}"/>
              </a:ext>
            </a:extLst>
          </p:cNvPr>
          <p:cNvSpPr>
            <a:spLocks noGrp="1"/>
          </p:cNvSpPr>
          <p:nvPr>
            <p:ph type="body" idx="1"/>
          </p:nvPr>
        </p:nvSpPr>
        <p:spPr>
          <a:xfrm>
            <a:off x="729602" y="5056909"/>
            <a:ext cx="9223058" cy="1652984"/>
          </a:xfrm>
        </p:spPr>
        <p:txBody>
          <a:bodyPr/>
          <a:lstStyle>
            <a:lvl1pPr marL="0" indent="0">
              <a:buNone/>
              <a:defRPr sz="2105">
                <a:solidFill>
                  <a:schemeClr val="tx1">
                    <a:tint val="75000"/>
                  </a:schemeClr>
                </a:solidFill>
              </a:defRPr>
            </a:lvl1pPr>
            <a:lvl2pPr marL="401010" indent="0">
              <a:buNone/>
              <a:defRPr sz="1754">
                <a:solidFill>
                  <a:schemeClr val="tx1">
                    <a:tint val="75000"/>
                  </a:schemeClr>
                </a:solidFill>
              </a:defRPr>
            </a:lvl2pPr>
            <a:lvl3pPr marL="802020" indent="0">
              <a:buNone/>
              <a:defRPr sz="1579">
                <a:solidFill>
                  <a:schemeClr val="tx1">
                    <a:tint val="75000"/>
                  </a:schemeClr>
                </a:solidFill>
              </a:defRPr>
            </a:lvl3pPr>
            <a:lvl4pPr marL="1203030" indent="0">
              <a:buNone/>
              <a:defRPr sz="1403">
                <a:solidFill>
                  <a:schemeClr val="tx1">
                    <a:tint val="75000"/>
                  </a:schemeClr>
                </a:solidFill>
              </a:defRPr>
            </a:lvl4pPr>
            <a:lvl5pPr marL="1604040" indent="0">
              <a:buNone/>
              <a:defRPr sz="1403">
                <a:solidFill>
                  <a:schemeClr val="tx1">
                    <a:tint val="75000"/>
                  </a:schemeClr>
                </a:solidFill>
              </a:defRPr>
            </a:lvl5pPr>
            <a:lvl6pPr marL="2005051" indent="0">
              <a:buNone/>
              <a:defRPr sz="1403">
                <a:solidFill>
                  <a:schemeClr val="tx1">
                    <a:tint val="75000"/>
                  </a:schemeClr>
                </a:solidFill>
              </a:defRPr>
            </a:lvl6pPr>
            <a:lvl7pPr marL="2406061" indent="0">
              <a:buNone/>
              <a:defRPr sz="1403">
                <a:solidFill>
                  <a:schemeClr val="tx1">
                    <a:tint val="75000"/>
                  </a:schemeClr>
                </a:solidFill>
              </a:defRPr>
            </a:lvl7pPr>
            <a:lvl8pPr marL="2807071" indent="0">
              <a:buNone/>
              <a:defRPr sz="1403">
                <a:solidFill>
                  <a:schemeClr val="tx1">
                    <a:tint val="75000"/>
                  </a:schemeClr>
                </a:solidFill>
              </a:defRPr>
            </a:lvl8pPr>
            <a:lvl9pPr marL="3208081" indent="0">
              <a:buNone/>
              <a:defRPr sz="1403">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DC952D4-9D88-48F7-A398-2880A375E98E}"/>
              </a:ext>
            </a:extLst>
          </p:cNvPr>
          <p:cNvSpPr>
            <a:spLocks noGrp="1"/>
          </p:cNvSpPr>
          <p:nvPr>
            <p:ph type="dt" sz="half" idx="10"/>
          </p:nvPr>
        </p:nvSpPr>
        <p:spPr/>
        <p:txBody>
          <a:bodyPr/>
          <a:lstStyle/>
          <a:p>
            <a:fld id="{1D8BD707-D9CF-40AE-B4C6-C98DA3205C09}" type="datetimeFigureOut">
              <a:rPr lang="en-US" smtClean="0"/>
              <a:t>12-Jan-21</a:t>
            </a:fld>
            <a:endParaRPr lang="en-US"/>
          </a:p>
        </p:txBody>
      </p:sp>
      <p:sp>
        <p:nvSpPr>
          <p:cNvPr id="5" name="Footer Placeholder 4">
            <a:extLst>
              <a:ext uri="{FF2B5EF4-FFF2-40B4-BE49-F238E27FC236}">
                <a16:creationId xmlns:a16="http://schemas.microsoft.com/office/drawing/2014/main" id="{3F97CFBE-AB51-4C53-B84C-0B8C565847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D0F352-D518-437C-A4E0-84E1BB36D5AE}"/>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395032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BA8C4-034B-437B-AAD1-71AB7659D4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5DEB4B-5153-499C-B70F-DDD5B2648F5D}"/>
              </a:ext>
            </a:extLst>
          </p:cNvPr>
          <p:cNvSpPr>
            <a:spLocks noGrp="1"/>
          </p:cNvSpPr>
          <p:nvPr>
            <p:ph sz="half" idx="1"/>
          </p:nvPr>
        </p:nvSpPr>
        <p:spPr>
          <a:xfrm>
            <a:off x="735171" y="2011568"/>
            <a:ext cx="4544695" cy="479453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ADEA262-1D72-48A2-864D-A633F21EDE82}"/>
              </a:ext>
            </a:extLst>
          </p:cNvPr>
          <p:cNvSpPr>
            <a:spLocks noGrp="1"/>
          </p:cNvSpPr>
          <p:nvPr>
            <p:ph sz="half" idx="2"/>
          </p:nvPr>
        </p:nvSpPr>
        <p:spPr>
          <a:xfrm>
            <a:off x="5413534" y="2011568"/>
            <a:ext cx="4544695" cy="479453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72A363-6BEC-48A6-89F3-3956CADB3206}"/>
              </a:ext>
            </a:extLst>
          </p:cNvPr>
          <p:cNvSpPr>
            <a:spLocks noGrp="1"/>
          </p:cNvSpPr>
          <p:nvPr>
            <p:ph type="dt" sz="half" idx="10"/>
          </p:nvPr>
        </p:nvSpPr>
        <p:spPr/>
        <p:txBody>
          <a:bodyPr/>
          <a:lstStyle/>
          <a:p>
            <a:fld id="{1D8BD707-D9CF-40AE-B4C6-C98DA3205C09}" type="datetimeFigureOut">
              <a:rPr lang="en-US" smtClean="0"/>
              <a:t>12-Jan-21</a:t>
            </a:fld>
            <a:endParaRPr lang="en-US"/>
          </a:p>
        </p:txBody>
      </p:sp>
      <p:sp>
        <p:nvSpPr>
          <p:cNvPr id="6" name="Footer Placeholder 5">
            <a:extLst>
              <a:ext uri="{FF2B5EF4-FFF2-40B4-BE49-F238E27FC236}">
                <a16:creationId xmlns:a16="http://schemas.microsoft.com/office/drawing/2014/main" id="{C2CC86F4-E11C-4AD7-B545-82F4CC2B46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870E86-D9A0-4C9A-A8D7-A9E98999FE06}"/>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454168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C6916-2523-4953-A46A-C7BBC9FC40DC}"/>
              </a:ext>
            </a:extLst>
          </p:cNvPr>
          <p:cNvSpPr>
            <a:spLocks noGrp="1"/>
          </p:cNvSpPr>
          <p:nvPr>
            <p:ph type="title"/>
          </p:nvPr>
        </p:nvSpPr>
        <p:spPr>
          <a:xfrm>
            <a:off x="736564" y="402314"/>
            <a:ext cx="9223058" cy="1460574"/>
          </a:xfrm>
        </p:spPr>
        <p:txBody>
          <a:bodyPr/>
          <a:lstStyle/>
          <a:p>
            <a:r>
              <a:rPr lang="en-US"/>
              <a:t>Click to edit Master title style</a:t>
            </a:r>
          </a:p>
        </p:txBody>
      </p:sp>
      <p:sp>
        <p:nvSpPr>
          <p:cNvPr id="3" name="Text Placeholder 2">
            <a:extLst>
              <a:ext uri="{FF2B5EF4-FFF2-40B4-BE49-F238E27FC236}">
                <a16:creationId xmlns:a16="http://schemas.microsoft.com/office/drawing/2014/main" id="{21422F48-706E-4E31-AEB0-D078C62EE878}"/>
              </a:ext>
            </a:extLst>
          </p:cNvPr>
          <p:cNvSpPr>
            <a:spLocks noGrp="1"/>
          </p:cNvSpPr>
          <p:nvPr>
            <p:ph type="body" idx="1"/>
          </p:nvPr>
        </p:nvSpPr>
        <p:spPr>
          <a:xfrm>
            <a:off x="736565" y="1852393"/>
            <a:ext cx="4523809" cy="907829"/>
          </a:xfrm>
        </p:spPr>
        <p:txBody>
          <a:bodyPr anchor="b"/>
          <a:lstStyle>
            <a:lvl1pPr marL="0" indent="0">
              <a:buNone/>
              <a:defRPr sz="2105" b="1"/>
            </a:lvl1pPr>
            <a:lvl2pPr marL="401010" indent="0">
              <a:buNone/>
              <a:defRPr sz="1754" b="1"/>
            </a:lvl2pPr>
            <a:lvl3pPr marL="802020" indent="0">
              <a:buNone/>
              <a:defRPr sz="1579" b="1"/>
            </a:lvl3pPr>
            <a:lvl4pPr marL="1203030" indent="0">
              <a:buNone/>
              <a:defRPr sz="1403" b="1"/>
            </a:lvl4pPr>
            <a:lvl5pPr marL="1604040" indent="0">
              <a:buNone/>
              <a:defRPr sz="1403" b="1"/>
            </a:lvl5pPr>
            <a:lvl6pPr marL="2005051" indent="0">
              <a:buNone/>
              <a:defRPr sz="1403" b="1"/>
            </a:lvl6pPr>
            <a:lvl7pPr marL="2406061" indent="0">
              <a:buNone/>
              <a:defRPr sz="1403" b="1"/>
            </a:lvl7pPr>
            <a:lvl8pPr marL="2807071" indent="0">
              <a:buNone/>
              <a:defRPr sz="1403" b="1"/>
            </a:lvl8pPr>
            <a:lvl9pPr marL="3208081" indent="0">
              <a:buNone/>
              <a:defRPr sz="1403" b="1"/>
            </a:lvl9pPr>
          </a:lstStyle>
          <a:p>
            <a:pPr lvl="0"/>
            <a:r>
              <a:rPr lang="en-US"/>
              <a:t>Click to edit Master text styles</a:t>
            </a:r>
          </a:p>
        </p:txBody>
      </p:sp>
      <p:sp>
        <p:nvSpPr>
          <p:cNvPr id="4" name="Content Placeholder 3">
            <a:extLst>
              <a:ext uri="{FF2B5EF4-FFF2-40B4-BE49-F238E27FC236}">
                <a16:creationId xmlns:a16="http://schemas.microsoft.com/office/drawing/2014/main" id="{DB507037-8E88-4471-81DE-E6E6D01D5271}"/>
              </a:ext>
            </a:extLst>
          </p:cNvPr>
          <p:cNvSpPr>
            <a:spLocks noGrp="1"/>
          </p:cNvSpPr>
          <p:nvPr>
            <p:ph sz="half" idx="2"/>
          </p:nvPr>
        </p:nvSpPr>
        <p:spPr>
          <a:xfrm>
            <a:off x="736565" y="2760222"/>
            <a:ext cx="4523809" cy="40598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8381A4B-7CF6-4084-86CD-62FFBC03E756}"/>
              </a:ext>
            </a:extLst>
          </p:cNvPr>
          <p:cNvSpPr>
            <a:spLocks noGrp="1"/>
          </p:cNvSpPr>
          <p:nvPr>
            <p:ph type="body" sz="quarter" idx="3"/>
          </p:nvPr>
        </p:nvSpPr>
        <p:spPr>
          <a:xfrm>
            <a:off x="5413534" y="1852393"/>
            <a:ext cx="4546088" cy="907829"/>
          </a:xfrm>
        </p:spPr>
        <p:txBody>
          <a:bodyPr anchor="b"/>
          <a:lstStyle>
            <a:lvl1pPr marL="0" indent="0">
              <a:buNone/>
              <a:defRPr sz="2105" b="1"/>
            </a:lvl1pPr>
            <a:lvl2pPr marL="401010" indent="0">
              <a:buNone/>
              <a:defRPr sz="1754" b="1"/>
            </a:lvl2pPr>
            <a:lvl3pPr marL="802020" indent="0">
              <a:buNone/>
              <a:defRPr sz="1579" b="1"/>
            </a:lvl3pPr>
            <a:lvl4pPr marL="1203030" indent="0">
              <a:buNone/>
              <a:defRPr sz="1403" b="1"/>
            </a:lvl4pPr>
            <a:lvl5pPr marL="1604040" indent="0">
              <a:buNone/>
              <a:defRPr sz="1403" b="1"/>
            </a:lvl5pPr>
            <a:lvl6pPr marL="2005051" indent="0">
              <a:buNone/>
              <a:defRPr sz="1403" b="1"/>
            </a:lvl6pPr>
            <a:lvl7pPr marL="2406061" indent="0">
              <a:buNone/>
              <a:defRPr sz="1403" b="1"/>
            </a:lvl7pPr>
            <a:lvl8pPr marL="2807071" indent="0">
              <a:buNone/>
              <a:defRPr sz="1403" b="1"/>
            </a:lvl8pPr>
            <a:lvl9pPr marL="3208081" indent="0">
              <a:buNone/>
              <a:defRPr sz="1403" b="1"/>
            </a:lvl9pPr>
          </a:lstStyle>
          <a:p>
            <a:pPr lvl="0"/>
            <a:r>
              <a:rPr lang="en-US"/>
              <a:t>Click to edit Master text styles</a:t>
            </a:r>
          </a:p>
        </p:txBody>
      </p:sp>
      <p:sp>
        <p:nvSpPr>
          <p:cNvPr id="6" name="Content Placeholder 5">
            <a:extLst>
              <a:ext uri="{FF2B5EF4-FFF2-40B4-BE49-F238E27FC236}">
                <a16:creationId xmlns:a16="http://schemas.microsoft.com/office/drawing/2014/main" id="{99485BCB-24CE-480F-9EE5-CB9A673D2AEB}"/>
              </a:ext>
            </a:extLst>
          </p:cNvPr>
          <p:cNvSpPr>
            <a:spLocks noGrp="1"/>
          </p:cNvSpPr>
          <p:nvPr>
            <p:ph sz="quarter" idx="4"/>
          </p:nvPr>
        </p:nvSpPr>
        <p:spPr>
          <a:xfrm>
            <a:off x="5413534" y="2760222"/>
            <a:ext cx="4546088" cy="40598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693AC9-46B3-4C7B-BADB-24F4FE088279}"/>
              </a:ext>
            </a:extLst>
          </p:cNvPr>
          <p:cNvSpPr>
            <a:spLocks noGrp="1"/>
          </p:cNvSpPr>
          <p:nvPr>
            <p:ph type="dt" sz="half" idx="10"/>
          </p:nvPr>
        </p:nvSpPr>
        <p:spPr/>
        <p:txBody>
          <a:bodyPr/>
          <a:lstStyle/>
          <a:p>
            <a:fld id="{1D8BD707-D9CF-40AE-B4C6-C98DA3205C09}" type="datetimeFigureOut">
              <a:rPr lang="en-US" smtClean="0"/>
              <a:t>12-Jan-21</a:t>
            </a:fld>
            <a:endParaRPr lang="en-US"/>
          </a:p>
        </p:txBody>
      </p:sp>
      <p:sp>
        <p:nvSpPr>
          <p:cNvPr id="8" name="Footer Placeholder 7">
            <a:extLst>
              <a:ext uri="{FF2B5EF4-FFF2-40B4-BE49-F238E27FC236}">
                <a16:creationId xmlns:a16="http://schemas.microsoft.com/office/drawing/2014/main" id="{014C4D24-ACBF-4538-BDA5-1B43CF22FAA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1970D0D-14DD-469F-8BB6-DD8C12902AA6}"/>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360910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4737E-EF2F-415A-A79B-2866BE6D724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27ED23-3082-4300-9B9B-0707355DD1D8}"/>
              </a:ext>
            </a:extLst>
          </p:cNvPr>
          <p:cNvSpPr>
            <a:spLocks noGrp="1"/>
          </p:cNvSpPr>
          <p:nvPr>
            <p:ph type="dt" sz="half" idx="10"/>
          </p:nvPr>
        </p:nvSpPr>
        <p:spPr/>
        <p:txBody>
          <a:bodyPr/>
          <a:lstStyle/>
          <a:p>
            <a:fld id="{1D8BD707-D9CF-40AE-B4C6-C98DA3205C09}" type="datetimeFigureOut">
              <a:rPr lang="en-US" smtClean="0"/>
              <a:t>12-Jan-21</a:t>
            </a:fld>
            <a:endParaRPr lang="en-US"/>
          </a:p>
        </p:txBody>
      </p:sp>
      <p:sp>
        <p:nvSpPr>
          <p:cNvPr id="4" name="Footer Placeholder 3">
            <a:extLst>
              <a:ext uri="{FF2B5EF4-FFF2-40B4-BE49-F238E27FC236}">
                <a16:creationId xmlns:a16="http://schemas.microsoft.com/office/drawing/2014/main" id="{E737DC93-A06E-4DBE-960D-0CE59E5BADE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81585CD-9C32-415E-A2C9-70A72A944A5F}"/>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116136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CE68C0-0BA5-4717-8FD7-E8B110A8D589}"/>
              </a:ext>
            </a:extLst>
          </p:cNvPr>
          <p:cNvSpPr>
            <a:spLocks noGrp="1"/>
          </p:cNvSpPr>
          <p:nvPr>
            <p:ph type="dt" sz="half" idx="10"/>
          </p:nvPr>
        </p:nvSpPr>
        <p:spPr/>
        <p:txBody>
          <a:bodyPr/>
          <a:lstStyle/>
          <a:p>
            <a:fld id="{1D8BD707-D9CF-40AE-B4C6-C98DA3205C09}" type="datetimeFigureOut">
              <a:rPr lang="en-US" smtClean="0"/>
              <a:t>12-Jan-21</a:t>
            </a:fld>
            <a:endParaRPr lang="en-US"/>
          </a:p>
        </p:txBody>
      </p:sp>
      <p:sp>
        <p:nvSpPr>
          <p:cNvPr id="3" name="Footer Placeholder 2">
            <a:extLst>
              <a:ext uri="{FF2B5EF4-FFF2-40B4-BE49-F238E27FC236}">
                <a16:creationId xmlns:a16="http://schemas.microsoft.com/office/drawing/2014/main" id="{7E6EBCBE-5216-4F77-9F4F-E8019CD414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E07FD3-C4A7-4EC2-AF3F-684F84C45F2D}"/>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289051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C367F-4DB9-4C3A-9A49-6F44694B0B4A}"/>
              </a:ext>
            </a:extLst>
          </p:cNvPr>
          <p:cNvSpPr>
            <a:spLocks noGrp="1"/>
          </p:cNvSpPr>
          <p:nvPr>
            <p:ph type="title"/>
          </p:nvPr>
        </p:nvSpPr>
        <p:spPr>
          <a:xfrm>
            <a:off x="736564" y="503767"/>
            <a:ext cx="3448900" cy="1763183"/>
          </a:xfrm>
        </p:spPr>
        <p:txBody>
          <a:bodyPr anchor="b"/>
          <a:lstStyle>
            <a:lvl1pPr>
              <a:defRPr sz="2807"/>
            </a:lvl1pPr>
          </a:lstStyle>
          <a:p>
            <a:r>
              <a:rPr lang="en-US"/>
              <a:t>Click to edit Master title style</a:t>
            </a:r>
          </a:p>
        </p:txBody>
      </p:sp>
      <p:sp>
        <p:nvSpPr>
          <p:cNvPr id="3" name="Content Placeholder 2">
            <a:extLst>
              <a:ext uri="{FF2B5EF4-FFF2-40B4-BE49-F238E27FC236}">
                <a16:creationId xmlns:a16="http://schemas.microsoft.com/office/drawing/2014/main" id="{E1356542-3A6F-4F08-B972-B93EF2073F44}"/>
              </a:ext>
            </a:extLst>
          </p:cNvPr>
          <p:cNvSpPr>
            <a:spLocks noGrp="1"/>
          </p:cNvSpPr>
          <p:nvPr>
            <p:ph idx="1"/>
          </p:nvPr>
        </p:nvSpPr>
        <p:spPr>
          <a:xfrm>
            <a:off x="4546088" y="1087996"/>
            <a:ext cx="5413534" cy="5370013"/>
          </a:xfrm>
        </p:spPr>
        <p:txBody>
          <a:bodyPr/>
          <a:lstStyle>
            <a:lvl1pPr>
              <a:defRPr sz="2807"/>
            </a:lvl1pPr>
            <a:lvl2pPr>
              <a:defRPr sz="2456"/>
            </a:lvl2pPr>
            <a:lvl3pPr>
              <a:defRPr sz="2105"/>
            </a:lvl3pPr>
            <a:lvl4pPr>
              <a:defRPr sz="1754"/>
            </a:lvl4pPr>
            <a:lvl5pPr>
              <a:defRPr sz="1754"/>
            </a:lvl5pPr>
            <a:lvl6pPr>
              <a:defRPr sz="1754"/>
            </a:lvl6pPr>
            <a:lvl7pPr>
              <a:defRPr sz="1754"/>
            </a:lvl7pPr>
            <a:lvl8pPr>
              <a:defRPr sz="1754"/>
            </a:lvl8pPr>
            <a:lvl9pPr>
              <a:defRPr sz="175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DEA6F5-434E-488D-B12B-42CAED546059}"/>
              </a:ext>
            </a:extLst>
          </p:cNvPr>
          <p:cNvSpPr>
            <a:spLocks noGrp="1"/>
          </p:cNvSpPr>
          <p:nvPr>
            <p:ph type="body" sz="half" idx="2"/>
          </p:nvPr>
        </p:nvSpPr>
        <p:spPr>
          <a:xfrm>
            <a:off x="736564" y="2266950"/>
            <a:ext cx="3448900" cy="4199805"/>
          </a:xfrm>
        </p:spPr>
        <p:txBody>
          <a:bodyPr/>
          <a:lstStyle>
            <a:lvl1pPr marL="0" indent="0">
              <a:buNone/>
              <a:defRPr sz="1403"/>
            </a:lvl1pPr>
            <a:lvl2pPr marL="401010" indent="0">
              <a:buNone/>
              <a:defRPr sz="1228"/>
            </a:lvl2pPr>
            <a:lvl3pPr marL="802020" indent="0">
              <a:buNone/>
              <a:defRPr sz="1053"/>
            </a:lvl3pPr>
            <a:lvl4pPr marL="1203030" indent="0">
              <a:buNone/>
              <a:defRPr sz="877"/>
            </a:lvl4pPr>
            <a:lvl5pPr marL="1604040" indent="0">
              <a:buNone/>
              <a:defRPr sz="877"/>
            </a:lvl5pPr>
            <a:lvl6pPr marL="2005051" indent="0">
              <a:buNone/>
              <a:defRPr sz="877"/>
            </a:lvl6pPr>
            <a:lvl7pPr marL="2406061" indent="0">
              <a:buNone/>
              <a:defRPr sz="877"/>
            </a:lvl7pPr>
            <a:lvl8pPr marL="2807071" indent="0">
              <a:buNone/>
              <a:defRPr sz="877"/>
            </a:lvl8pPr>
            <a:lvl9pPr marL="3208081" indent="0">
              <a:buNone/>
              <a:defRPr sz="877"/>
            </a:lvl9pPr>
          </a:lstStyle>
          <a:p>
            <a:pPr lvl="0"/>
            <a:r>
              <a:rPr lang="en-US"/>
              <a:t>Click to edit Master text styles</a:t>
            </a:r>
          </a:p>
        </p:txBody>
      </p:sp>
      <p:sp>
        <p:nvSpPr>
          <p:cNvPr id="5" name="Date Placeholder 4">
            <a:extLst>
              <a:ext uri="{FF2B5EF4-FFF2-40B4-BE49-F238E27FC236}">
                <a16:creationId xmlns:a16="http://schemas.microsoft.com/office/drawing/2014/main" id="{88A36748-ED65-4436-A5A2-5AF9AC329AB7}"/>
              </a:ext>
            </a:extLst>
          </p:cNvPr>
          <p:cNvSpPr>
            <a:spLocks noGrp="1"/>
          </p:cNvSpPr>
          <p:nvPr>
            <p:ph type="dt" sz="half" idx="10"/>
          </p:nvPr>
        </p:nvSpPr>
        <p:spPr/>
        <p:txBody>
          <a:bodyPr/>
          <a:lstStyle/>
          <a:p>
            <a:fld id="{1D8BD707-D9CF-40AE-B4C6-C98DA3205C09}" type="datetimeFigureOut">
              <a:rPr lang="en-US" smtClean="0"/>
              <a:t>12-Jan-21</a:t>
            </a:fld>
            <a:endParaRPr lang="en-US"/>
          </a:p>
        </p:txBody>
      </p:sp>
      <p:sp>
        <p:nvSpPr>
          <p:cNvPr id="6" name="Footer Placeholder 5">
            <a:extLst>
              <a:ext uri="{FF2B5EF4-FFF2-40B4-BE49-F238E27FC236}">
                <a16:creationId xmlns:a16="http://schemas.microsoft.com/office/drawing/2014/main" id="{DCB55F1E-6460-4D80-85A7-D36059F77A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5513FA-D2AD-4C20-9242-D18CC66D3FD3}"/>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4708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4647F-2D05-4AB2-8A10-6FB6651B45E8}"/>
              </a:ext>
            </a:extLst>
          </p:cNvPr>
          <p:cNvSpPr>
            <a:spLocks noGrp="1"/>
          </p:cNvSpPr>
          <p:nvPr>
            <p:ph type="title"/>
          </p:nvPr>
        </p:nvSpPr>
        <p:spPr>
          <a:xfrm>
            <a:off x="736564" y="503767"/>
            <a:ext cx="3448900" cy="1763183"/>
          </a:xfrm>
        </p:spPr>
        <p:txBody>
          <a:bodyPr anchor="b"/>
          <a:lstStyle>
            <a:lvl1pPr>
              <a:defRPr sz="2807"/>
            </a:lvl1pPr>
          </a:lstStyle>
          <a:p>
            <a:r>
              <a:rPr lang="en-US"/>
              <a:t>Click to edit Master title style</a:t>
            </a:r>
          </a:p>
        </p:txBody>
      </p:sp>
      <p:sp>
        <p:nvSpPr>
          <p:cNvPr id="3" name="Picture Placeholder 2">
            <a:extLst>
              <a:ext uri="{FF2B5EF4-FFF2-40B4-BE49-F238E27FC236}">
                <a16:creationId xmlns:a16="http://schemas.microsoft.com/office/drawing/2014/main" id="{3AAB4635-56F0-434F-B466-B9BFC96B7E8F}"/>
              </a:ext>
            </a:extLst>
          </p:cNvPr>
          <p:cNvSpPr>
            <a:spLocks noGrp="1"/>
          </p:cNvSpPr>
          <p:nvPr>
            <p:ph type="pic" idx="1"/>
          </p:nvPr>
        </p:nvSpPr>
        <p:spPr>
          <a:xfrm>
            <a:off x="4546088" y="1087996"/>
            <a:ext cx="5413534" cy="5370013"/>
          </a:xfrm>
        </p:spPr>
        <p:txBody>
          <a:bodyPr/>
          <a:lstStyle>
            <a:lvl1pPr marL="0" indent="0">
              <a:buNone/>
              <a:defRPr sz="2807"/>
            </a:lvl1pPr>
            <a:lvl2pPr marL="401010" indent="0">
              <a:buNone/>
              <a:defRPr sz="2456"/>
            </a:lvl2pPr>
            <a:lvl3pPr marL="802020" indent="0">
              <a:buNone/>
              <a:defRPr sz="2105"/>
            </a:lvl3pPr>
            <a:lvl4pPr marL="1203030" indent="0">
              <a:buNone/>
              <a:defRPr sz="1754"/>
            </a:lvl4pPr>
            <a:lvl5pPr marL="1604040" indent="0">
              <a:buNone/>
              <a:defRPr sz="1754"/>
            </a:lvl5pPr>
            <a:lvl6pPr marL="2005051" indent="0">
              <a:buNone/>
              <a:defRPr sz="1754"/>
            </a:lvl6pPr>
            <a:lvl7pPr marL="2406061" indent="0">
              <a:buNone/>
              <a:defRPr sz="1754"/>
            </a:lvl7pPr>
            <a:lvl8pPr marL="2807071" indent="0">
              <a:buNone/>
              <a:defRPr sz="1754"/>
            </a:lvl8pPr>
            <a:lvl9pPr marL="3208081" indent="0">
              <a:buNone/>
              <a:defRPr sz="1754"/>
            </a:lvl9pPr>
          </a:lstStyle>
          <a:p>
            <a:endParaRPr lang="en-US"/>
          </a:p>
        </p:txBody>
      </p:sp>
      <p:sp>
        <p:nvSpPr>
          <p:cNvPr id="4" name="Text Placeholder 3">
            <a:extLst>
              <a:ext uri="{FF2B5EF4-FFF2-40B4-BE49-F238E27FC236}">
                <a16:creationId xmlns:a16="http://schemas.microsoft.com/office/drawing/2014/main" id="{C099BACE-847F-40F9-9B69-40C83EF5A89A}"/>
              </a:ext>
            </a:extLst>
          </p:cNvPr>
          <p:cNvSpPr>
            <a:spLocks noGrp="1"/>
          </p:cNvSpPr>
          <p:nvPr>
            <p:ph type="body" sz="half" idx="2"/>
          </p:nvPr>
        </p:nvSpPr>
        <p:spPr>
          <a:xfrm>
            <a:off x="736564" y="2266950"/>
            <a:ext cx="3448900" cy="4199805"/>
          </a:xfrm>
        </p:spPr>
        <p:txBody>
          <a:bodyPr/>
          <a:lstStyle>
            <a:lvl1pPr marL="0" indent="0">
              <a:buNone/>
              <a:defRPr sz="1403"/>
            </a:lvl1pPr>
            <a:lvl2pPr marL="401010" indent="0">
              <a:buNone/>
              <a:defRPr sz="1228"/>
            </a:lvl2pPr>
            <a:lvl3pPr marL="802020" indent="0">
              <a:buNone/>
              <a:defRPr sz="1053"/>
            </a:lvl3pPr>
            <a:lvl4pPr marL="1203030" indent="0">
              <a:buNone/>
              <a:defRPr sz="877"/>
            </a:lvl4pPr>
            <a:lvl5pPr marL="1604040" indent="0">
              <a:buNone/>
              <a:defRPr sz="877"/>
            </a:lvl5pPr>
            <a:lvl6pPr marL="2005051" indent="0">
              <a:buNone/>
              <a:defRPr sz="877"/>
            </a:lvl6pPr>
            <a:lvl7pPr marL="2406061" indent="0">
              <a:buNone/>
              <a:defRPr sz="877"/>
            </a:lvl7pPr>
            <a:lvl8pPr marL="2807071" indent="0">
              <a:buNone/>
              <a:defRPr sz="877"/>
            </a:lvl8pPr>
            <a:lvl9pPr marL="3208081" indent="0">
              <a:buNone/>
              <a:defRPr sz="877"/>
            </a:lvl9pPr>
          </a:lstStyle>
          <a:p>
            <a:pPr lvl="0"/>
            <a:r>
              <a:rPr lang="en-US"/>
              <a:t>Click to edit Master text styles</a:t>
            </a:r>
          </a:p>
        </p:txBody>
      </p:sp>
      <p:sp>
        <p:nvSpPr>
          <p:cNvPr id="5" name="Date Placeholder 4">
            <a:extLst>
              <a:ext uri="{FF2B5EF4-FFF2-40B4-BE49-F238E27FC236}">
                <a16:creationId xmlns:a16="http://schemas.microsoft.com/office/drawing/2014/main" id="{9A2EE923-B020-4F7E-BE79-0EA7541EBCC6}"/>
              </a:ext>
            </a:extLst>
          </p:cNvPr>
          <p:cNvSpPr>
            <a:spLocks noGrp="1"/>
          </p:cNvSpPr>
          <p:nvPr>
            <p:ph type="dt" sz="half" idx="10"/>
          </p:nvPr>
        </p:nvSpPr>
        <p:spPr/>
        <p:txBody>
          <a:bodyPr/>
          <a:lstStyle/>
          <a:p>
            <a:fld id="{1D8BD707-D9CF-40AE-B4C6-C98DA3205C09}" type="datetimeFigureOut">
              <a:rPr lang="en-US" smtClean="0"/>
              <a:t>12-Jan-21</a:t>
            </a:fld>
            <a:endParaRPr lang="en-US"/>
          </a:p>
        </p:txBody>
      </p:sp>
      <p:sp>
        <p:nvSpPr>
          <p:cNvPr id="6" name="Footer Placeholder 5">
            <a:extLst>
              <a:ext uri="{FF2B5EF4-FFF2-40B4-BE49-F238E27FC236}">
                <a16:creationId xmlns:a16="http://schemas.microsoft.com/office/drawing/2014/main" id="{97CA705A-FA11-4C14-AF30-DBEEC0C5E5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7973EC-5EF1-4CC8-81AB-4D409CC38D7C}"/>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693915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934C84-5132-4F63-A0D6-AC0587A6080A}"/>
              </a:ext>
            </a:extLst>
          </p:cNvPr>
          <p:cNvSpPr>
            <a:spLocks noGrp="1"/>
          </p:cNvSpPr>
          <p:nvPr>
            <p:ph type="title"/>
          </p:nvPr>
        </p:nvSpPr>
        <p:spPr>
          <a:xfrm>
            <a:off x="735171" y="402314"/>
            <a:ext cx="9223058" cy="146057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3DAE9E6-746C-4E08-B340-CF6FF85D68A3}"/>
              </a:ext>
            </a:extLst>
          </p:cNvPr>
          <p:cNvSpPr>
            <a:spLocks noGrp="1"/>
          </p:cNvSpPr>
          <p:nvPr>
            <p:ph type="body" idx="1"/>
          </p:nvPr>
        </p:nvSpPr>
        <p:spPr>
          <a:xfrm>
            <a:off x="735171" y="2011568"/>
            <a:ext cx="9223058" cy="479453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4BF344-F625-475F-B853-5AAD3DDF2380}"/>
              </a:ext>
            </a:extLst>
          </p:cNvPr>
          <p:cNvSpPr>
            <a:spLocks noGrp="1"/>
          </p:cNvSpPr>
          <p:nvPr>
            <p:ph type="dt" sz="half" idx="2"/>
          </p:nvPr>
        </p:nvSpPr>
        <p:spPr>
          <a:xfrm>
            <a:off x="735171" y="7003756"/>
            <a:ext cx="2406015" cy="402314"/>
          </a:xfrm>
          <a:prstGeom prst="rect">
            <a:avLst/>
          </a:prstGeom>
        </p:spPr>
        <p:txBody>
          <a:bodyPr vert="horz" lIns="91440" tIns="45720" rIns="91440" bIns="45720" rtlCol="0" anchor="ctr"/>
          <a:lstStyle>
            <a:lvl1pPr algn="l">
              <a:defRPr sz="1053">
                <a:solidFill>
                  <a:schemeClr val="tx1">
                    <a:tint val="75000"/>
                  </a:schemeClr>
                </a:solidFill>
              </a:defRPr>
            </a:lvl1pPr>
          </a:lstStyle>
          <a:p>
            <a:fld id="{1D8BD707-D9CF-40AE-B4C6-C98DA3205C09}" type="datetimeFigureOut">
              <a:rPr lang="en-US" smtClean="0"/>
              <a:t>12-Jan-21</a:t>
            </a:fld>
            <a:endParaRPr lang="en-US"/>
          </a:p>
        </p:txBody>
      </p:sp>
      <p:sp>
        <p:nvSpPr>
          <p:cNvPr id="5" name="Footer Placeholder 4">
            <a:extLst>
              <a:ext uri="{FF2B5EF4-FFF2-40B4-BE49-F238E27FC236}">
                <a16:creationId xmlns:a16="http://schemas.microsoft.com/office/drawing/2014/main" id="{198AA905-74DE-4E10-85BE-E42778D7EFEB}"/>
              </a:ext>
            </a:extLst>
          </p:cNvPr>
          <p:cNvSpPr>
            <a:spLocks noGrp="1"/>
          </p:cNvSpPr>
          <p:nvPr>
            <p:ph type="ftr" sz="quarter" idx="3"/>
          </p:nvPr>
        </p:nvSpPr>
        <p:spPr>
          <a:xfrm>
            <a:off x="3542189" y="7003756"/>
            <a:ext cx="3609023" cy="402314"/>
          </a:xfrm>
          <a:prstGeom prst="rect">
            <a:avLst/>
          </a:prstGeom>
        </p:spPr>
        <p:txBody>
          <a:bodyPr vert="horz" lIns="91440" tIns="45720" rIns="91440" bIns="45720" rtlCol="0" anchor="ctr"/>
          <a:lstStyle>
            <a:lvl1pPr algn="ctr">
              <a:defRPr sz="1053">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47E90A-D6CB-4DC7-8CAF-459DBFA93905}"/>
              </a:ext>
            </a:extLst>
          </p:cNvPr>
          <p:cNvSpPr>
            <a:spLocks noGrp="1"/>
          </p:cNvSpPr>
          <p:nvPr>
            <p:ph type="sldNum" sz="quarter" idx="4"/>
          </p:nvPr>
        </p:nvSpPr>
        <p:spPr>
          <a:xfrm>
            <a:off x="7552214" y="7003756"/>
            <a:ext cx="2406015" cy="402314"/>
          </a:xfrm>
          <a:prstGeom prst="rect">
            <a:avLst/>
          </a:prstGeom>
        </p:spPr>
        <p:txBody>
          <a:bodyPr vert="horz" lIns="91440" tIns="45720" rIns="91440" bIns="45720" rtlCol="0" anchor="ctr"/>
          <a:lstStyle>
            <a:lvl1pPr algn="r">
              <a:defRPr sz="1053">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1283694361"/>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Lst>
  <p:txStyles>
    <p:titleStyle>
      <a:lvl1pPr algn="l" defTabSz="802020" rtl="0" eaLnBrk="1" latinLnBrk="0" hangingPunct="1">
        <a:lnSpc>
          <a:spcPct val="90000"/>
        </a:lnSpc>
        <a:spcBef>
          <a:spcPct val="0"/>
        </a:spcBef>
        <a:buNone/>
        <a:defRPr sz="3859" kern="1200">
          <a:solidFill>
            <a:schemeClr val="tx1"/>
          </a:solidFill>
          <a:latin typeface="+mj-lt"/>
          <a:ea typeface="+mj-ea"/>
          <a:cs typeface="+mj-cs"/>
        </a:defRPr>
      </a:lvl1pPr>
    </p:titleStyle>
    <p:bodyStyle>
      <a:lvl1pPr marL="200505" indent="-200505" algn="l" defTabSz="802020" rtl="0" eaLnBrk="1" latinLnBrk="0" hangingPunct="1">
        <a:lnSpc>
          <a:spcPct val="90000"/>
        </a:lnSpc>
        <a:spcBef>
          <a:spcPts val="877"/>
        </a:spcBef>
        <a:buFont typeface="Arial" panose="020B0604020202020204" pitchFamily="34" charset="0"/>
        <a:buChar char="•"/>
        <a:defRPr sz="2456" kern="1200">
          <a:solidFill>
            <a:schemeClr val="tx1"/>
          </a:solidFill>
          <a:latin typeface="+mn-lt"/>
          <a:ea typeface="+mn-ea"/>
          <a:cs typeface="+mn-cs"/>
        </a:defRPr>
      </a:lvl1pPr>
      <a:lvl2pPr marL="601515" indent="-200505" algn="l" defTabSz="802020" rtl="0" eaLnBrk="1" latinLnBrk="0" hangingPunct="1">
        <a:lnSpc>
          <a:spcPct val="90000"/>
        </a:lnSpc>
        <a:spcBef>
          <a:spcPts val="439"/>
        </a:spcBef>
        <a:buFont typeface="Arial" panose="020B0604020202020204" pitchFamily="34" charset="0"/>
        <a:buChar char="•"/>
        <a:defRPr sz="2105" kern="1200">
          <a:solidFill>
            <a:schemeClr val="tx1"/>
          </a:solidFill>
          <a:latin typeface="+mn-lt"/>
          <a:ea typeface="+mn-ea"/>
          <a:cs typeface="+mn-cs"/>
        </a:defRPr>
      </a:lvl2pPr>
      <a:lvl3pPr marL="1002525" indent="-200505" algn="l" defTabSz="802020" rtl="0" eaLnBrk="1" latinLnBrk="0" hangingPunct="1">
        <a:lnSpc>
          <a:spcPct val="90000"/>
        </a:lnSpc>
        <a:spcBef>
          <a:spcPts val="439"/>
        </a:spcBef>
        <a:buFont typeface="Arial" panose="020B0604020202020204" pitchFamily="34" charset="0"/>
        <a:buChar char="•"/>
        <a:defRPr sz="1754" kern="1200">
          <a:solidFill>
            <a:schemeClr val="tx1"/>
          </a:solidFill>
          <a:latin typeface="+mn-lt"/>
          <a:ea typeface="+mn-ea"/>
          <a:cs typeface="+mn-cs"/>
        </a:defRPr>
      </a:lvl3pPr>
      <a:lvl4pPr marL="1403535"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4pPr>
      <a:lvl5pPr marL="180454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5pPr>
      <a:lvl6pPr marL="220555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6pPr>
      <a:lvl7pPr marL="260656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7pPr>
      <a:lvl8pPr marL="300757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8pPr>
      <a:lvl9pPr marL="3408586" indent="-200505" algn="l" defTabSz="802020" rtl="0" eaLnBrk="1" latinLnBrk="0" hangingPunct="1">
        <a:lnSpc>
          <a:spcPct val="90000"/>
        </a:lnSpc>
        <a:spcBef>
          <a:spcPts val="439"/>
        </a:spcBef>
        <a:buFont typeface="Arial" panose="020B0604020202020204" pitchFamily="34" charset="0"/>
        <a:buChar char="•"/>
        <a:defRPr sz="1579" kern="1200">
          <a:solidFill>
            <a:schemeClr val="tx1"/>
          </a:solidFill>
          <a:latin typeface="+mn-lt"/>
          <a:ea typeface="+mn-ea"/>
          <a:cs typeface="+mn-cs"/>
        </a:defRPr>
      </a:lvl9pPr>
    </p:bodyStyle>
    <p:otherStyle>
      <a:defPPr>
        <a:defRPr lang="en-US"/>
      </a:defPPr>
      <a:lvl1pPr marL="0" algn="l" defTabSz="802020" rtl="0" eaLnBrk="1" latinLnBrk="0" hangingPunct="1">
        <a:defRPr sz="1579" kern="1200">
          <a:solidFill>
            <a:schemeClr val="tx1"/>
          </a:solidFill>
          <a:latin typeface="+mn-lt"/>
          <a:ea typeface="+mn-ea"/>
          <a:cs typeface="+mn-cs"/>
        </a:defRPr>
      </a:lvl1pPr>
      <a:lvl2pPr marL="401010" algn="l" defTabSz="802020" rtl="0" eaLnBrk="1" latinLnBrk="0" hangingPunct="1">
        <a:defRPr sz="1579" kern="1200">
          <a:solidFill>
            <a:schemeClr val="tx1"/>
          </a:solidFill>
          <a:latin typeface="+mn-lt"/>
          <a:ea typeface="+mn-ea"/>
          <a:cs typeface="+mn-cs"/>
        </a:defRPr>
      </a:lvl2pPr>
      <a:lvl3pPr marL="802020" algn="l" defTabSz="802020" rtl="0" eaLnBrk="1" latinLnBrk="0" hangingPunct="1">
        <a:defRPr sz="1579" kern="1200">
          <a:solidFill>
            <a:schemeClr val="tx1"/>
          </a:solidFill>
          <a:latin typeface="+mn-lt"/>
          <a:ea typeface="+mn-ea"/>
          <a:cs typeface="+mn-cs"/>
        </a:defRPr>
      </a:lvl3pPr>
      <a:lvl4pPr marL="1203030" algn="l" defTabSz="802020" rtl="0" eaLnBrk="1" latinLnBrk="0" hangingPunct="1">
        <a:defRPr sz="1579" kern="1200">
          <a:solidFill>
            <a:schemeClr val="tx1"/>
          </a:solidFill>
          <a:latin typeface="+mn-lt"/>
          <a:ea typeface="+mn-ea"/>
          <a:cs typeface="+mn-cs"/>
        </a:defRPr>
      </a:lvl4pPr>
      <a:lvl5pPr marL="1604040" algn="l" defTabSz="802020" rtl="0" eaLnBrk="1" latinLnBrk="0" hangingPunct="1">
        <a:defRPr sz="1579" kern="1200">
          <a:solidFill>
            <a:schemeClr val="tx1"/>
          </a:solidFill>
          <a:latin typeface="+mn-lt"/>
          <a:ea typeface="+mn-ea"/>
          <a:cs typeface="+mn-cs"/>
        </a:defRPr>
      </a:lvl5pPr>
      <a:lvl6pPr marL="2005051" algn="l" defTabSz="802020" rtl="0" eaLnBrk="1" latinLnBrk="0" hangingPunct="1">
        <a:defRPr sz="1579" kern="1200">
          <a:solidFill>
            <a:schemeClr val="tx1"/>
          </a:solidFill>
          <a:latin typeface="+mn-lt"/>
          <a:ea typeface="+mn-ea"/>
          <a:cs typeface="+mn-cs"/>
        </a:defRPr>
      </a:lvl6pPr>
      <a:lvl7pPr marL="2406061" algn="l" defTabSz="802020" rtl="0" eaLnBrk="1" latinLnBrk="0" hangingPunct="1">
        <a:defRPr sz="1579" kern="1200">
          <a:solidFill>
            <a:schemeClr val="tx1"/>
          </a:solidFill>
          <a:latin typeface="+mn-lt"/>
          <a:ea typeface="+mn-ea"/>
          <a:cs typeface="+mn-cs"/>
        </a:defRPr>
      </a:lvl7pPr>
      <a:lvl8pPr marL="2807071" algn="l" defTabSz="802020" rtl="0" eaLnBrk="1" latinLnBrk="0" hangingPunct="1">
        <a:defRPr sz="1579" kern="1200">
          <a:solidFill>
            <a:schemeClr val="tx1"/>
          </a:solidFill>
          <a:latin typeface="+mn-lt"/>
          <a:ea typeface="+mn-ea"/>
          <a:cs typeface="+mn-cs"/>
        </a:defRPr>
      </a:lvl8pPr>
      <a:lvl9pPr marL="3208081" algn="l" defTabSz="802020" rtl="0" eaLnBrk="1" latinLnBrk="0" hangingPunct="1">
        <a:defRPr sz="157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1C75F6-B9A8-487C-8FA6-C1DA48181BDF}"/>
              </a:ext>
            </a:extLst>
          </p:cNvPr>
          <p:cNvSpPr>
            <a:spLocks noGrp="1"/>
          </p:cNvSpPr>
          <p:nvPr>
            <p:ph type="ctrTitle"/>
          </p:nvPr>
        </p:nvSpPr>
        <p:spPr>
          <a:xfrm>
            <a:off x="1336675" y="2330450"/>
            <a:ext cx="8020050" cy="1537009"/>
          </a:xfrm>
        </p:spPr>
        <p:txBody>
          <a:bodyPr/>
          <a:lstStyle/>
          <a:p>
            <a:r>
              <a:rPr lang="en-US" dirty="0"/>
              <a:t>Bag of Words</a:t>
            </a:r>
          </a:p>
        </p:txBody>
      </p:sp>
      <p:sp>
        <p:nvSpPr>
          <p:cNvPr id="5" name="Subtitle 4">
            <a:extLst>
              <a:ext uri="{FF2B5EF4-FFF2-40B4-BE49-F238E27FC236}">
                <a16:creationId xmlns:a16="http://schemas.microsoft.com/office/drawing/2014/main" id="{7047EAC4-8ECD-4F96-9401-240076AA468D}"/>
              </a:ext>
            </a:extLst>
          </p:cNvPr>
          <p:cNvSpPr>
            <a:spLocks noGrp="1"/>
          </p:cNvSpPr>
          <p:nvPr>
            <p:ph type="subTitle" idx="1"/>
          </p:nvPr>
        </p:nvSpPr>
        <p:spPr/>
        <p:txBody>
          <a:bodyPr/>
          <a:lstStyle/>
          <a:p>
            <a:r>
              <a:rPr lang="en-US" dirty="0"/>
              <a:t>Dr. Alaa </a:t>
            </a:r>
            <a:r>
              <a:rPr lang="en-US" dirty="0" err="1"/>
              <a:t>Sheta</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12900" y="905395"/>
            <a:ext cx="3928745" cy="1203791"/>
          </a:xfrm>
          <a:prstGeom prst="rect">
            <a:avLst/>
          </a:prstGeom>
        </p:spPr>
        <p:txBody>
          <a:bodyPr vert="horz" wrap="square" lIns="0" tIns="15875" rIns="0" bIns="0" rtlCol="0">
            <a:spAutoFit/>
          </a:bodyPr>
          <a:lstStyle/>
          <a:p>
            <a:pPr marL="12700">
              <a:lnSpc>
                <a:spcPct val="100000"/>
              </a:lnSpc>
              <a:spcBef>
                <a:spcPts val="125"/>
              </a:spcBef>
            </a:pPr>
            <a:r>
              <a:rPr lang="en-US" spc="-5" dirty="0"/>
              <a:t>Managing Vocabulary</a:t>
            </a:r>
          </a:p>
        </p:txBody>
      </p:sp>
      <p:sp>
        <p:nvSpPr>
          <p:cNvPr id="3" name="object 3"/>
          <p:cNvSpPr txBox="1"/>
          <p:nvPr/>
        </p:nvSpPr>
        <p:spPr>
          <a:xfrm>
            <a:off x="539792" y="2109186"/>
            <a:ext cx="9683708" cy="4823756"/>
          </a:xfrm>
          <a:prstGeom prst="rect">
            <a:avLst/>
          </a:prstGeom>
        </p:spPr>
        <p:txBody>
          <a:bodyPr vert="horz" wrap="square" lIns="0" tIns="103505" rIns="0" bIns="0" rtlCol="0">
            <a:spAutoFit/>
          </a:bodyPr>
          <a:lstStyle/>
          <a:p>
            <a:pPr marL="12065">
              <a:lnSpc>
                <a:spcPct val="100000"/>
              </a:lnSpc>
              <a:spcBef>
                <a:spcPts val="815"/>
              </a:spcBef>
              <a:buClr>
                <a:srgbClr val="CC0000"/>
              </a:buClr>
              <a:tabLst>
                <a:tab pos="411480" algn="l"/>
                <a:tab pos="412115" algn="l"/>
              </a:tabLst>
            </a:pPr>
            <a:r>
              <a:rPr lang="en-US" sz="2800" dirty="0">
                <a:latin typeface="Calibri"/>
                <a:cs typeface="Calibri"/>
              </a:rPr>
              <a:t>This results in a vector with lots of zero scores, called a sparse vector or sparse representation.</a:t>
            </a:r>
          </a:p>
          <a:p>
            <a:pPr marL="12065">
              <a:lnSpc>
                <a:spcPct val="100000"/>
              </a:lnSpc>
              <a:spcBef>
                <a:spcPts val="815"/>
              </a:spcBef>
              <a:buClr>
                <a:srgbClr val="CC0000"/>
              </a:buClr>
              <a:tabLst>
                <a:tab pos="411480" algn="l"/>
                <a:tab pos="412115" algn="l"/>
              </a:tabLst>
            </a:pPr>
            <a:endParaRPr lang="en-US" sz="2800" dirty="0">
              <a:latin typeface="Calibri"/>
              <a:cs typeface="Calibri"/>
            </a:endParaRPr>
          </a:p>
          <a:p>
            <a:pPr marL="12065">
              <a:lnSpc>
                <a:spcPct val="100000"/>
              </a:lnSpc>
              <a:spcBef>
                <a:spcPts val="815"/>
              </a:spcBef>
              <a:buClr>
                <a:srgbClr val="CC0000"/>
              </a:buClr>
              <a:tabLst>
                <a:tab pos="411480" algn="l"/>
                <a:tab pos="412115" algn="l"/>
              </a:tabLst>
            </a:pPr>
            <a:r>
              <a:rPr lang="en-US" sz="2800" dirty="0">
                <a:latin typeface="Calibri"/>
                <a:cs typeface="Calibri"/>
              </a:rPr>
              <a:t>Sparse vectors require more memory and computational resources when modeling and the vast number of positions or dimensions can make the modeling process very challenging for traditional algorithms.</a:t>
            </a:r>
          </a:p>
          <a:p>
            <a:pPr marL="12065">
              <a:lnSpc>
                <a:spcPct val="100000"/>
              </a:lnSpc>
              <a:spcBef>
                <a:spcPts val="815"/>
              </a:spcBef>
              <a:buClr>
                <a:srgbClr val="CC0000"/>
              </a:buClr>
              <a:tabLst>
                <a:tab pos="411480" algn="l"/>
                <a:tab pos="412115" algn="l"/>
              </a:tabLst>
            </a:pPr>
            <a:endParaRPr lang="en-US" sz="2800" dirty="0">
              <a:latin typeface="Calibri"/>
              <a:cs typeface="Calibri"/>
            </a:endParaRPr>
          </a:p>
          <a:p>
            <a:pPr marL="12065">
              <a:lnSpc>
                <a:spcPct val="100000"/>
              </a:lnSpc>
              <a:spcBef>
                <a:spcPts val="815"/>
              </a:spcBef>
              <a:buClr>
                <a:srgbClr val="CC0000"/>
              </a:buClr>
              <a:tabLst>
                <a:tab pos="411480" algn="l"/>
                <a:tab pos="412115" algn="l"/>
              </a:tabLst>
            </a:pPr>
            <a:r>
              <a:rPr lang="en-US" sz="2800" dirty="0">
                <a:latin typeface="Calibri"/>
                <a:cs typeface="Calibri"/>
              </a:rPr>
              <a:t>As such, there is pressure to decrease the size of the vocabulary when using a bag-of-words model.</a:t>
            </a:r>
          </a:p>
        </p:txBody>
      </p:sp>
    </p:spTree>
    <p:extLst>
      <p:ext uri="{BB962C8B-B14F-4D97-AF65-F5344CB8AC3E}">
        <p14:creationId xmlns:p14="http://schemas.microsoft.com/office/powerpoint/2010/main" val="3142176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5346700" y="1358049"/>
            <a:ext cx="3593141" cy="739048"/>
          </a:xfrm>
          <a:prstGeom prst="rect">
            <a:avLst/>
          </a:prstGeom>
        </p:spPr>
        <p:txBody>
          <a:bodyPr vert="horz" wrap="square" lIns="0" tIns="42545" rIns="0" bIns="0" rtlCol="0">
            <a:spAutoFit/>
          </a:bodyPr>
          <a:lstStyle/>
          <a:p>
            <a:pPr marL="12700" marR="5080" indent="73660">
              <a:lnSpc>
                <a:spcPts val="5550"/>
              </a:lnSpc>
              <a:spcBef>
                <a:spcPts val="335"/>
              </a:spcBef>
            </a:pPr>
            <a:r>
              <a:rPr lang="en-US" sz="4650" spc="25" dirty="0">
                <a:latin typeface="Calibri"/>
                <a:cs typeface="Calibri"/>
              </a:rPr>
              <a:t>Bag of Words</a:t>
            </a:r>
            <a:endParaRPr sz="4650" dirty="0">
              <a:latin typeface="Calibri"/>
              <a:cs typeface="Calibri"/>
            </a:endParaRPr>
          </a:p>
        </p:txBody>
      </p:sp>
      <p:sp>
        <p:nvSpPr>
          <p:cNvPr id="3" name="object 3"/>
          <p:cNvSpPr txBox="1"/>
          <p:nvPr/>
        </p:nvSpPr>
        <p:spPr>
          <a:xfrm>
            <a:off x="5441713" y="4138333"/>
            <a:ext cx="4347845" cy="1310615"/>
          </a:xfrm>
          <a:prstGeom prst="rect">
            <a:avLst/>
          </a:prstGeom>
        </p:spPr>
        <p:txBody>
          <a:bodyPr vert="horz" wrap="square" lIns="0" tIns="17780" rIns="0" bIns="0" rtlCol="0">
            <a:spAutoFit/>
          </a:bodyPr>
          <a:lstStyle/>
          <a:p>
            <a:pPr marL="12700">
              <a:lnSpc>
                <a:spcPct val="100000"/>
              </a:lnSpc>
              <a:spcBef>
                <a:spcPts val="140"/>
              </a:spcBef>
            </a:pPr>
            <a:r>
              <a:rPr lang="en-US" sz="4200" dirty="0">
                <a:solidFill>
                  <a:srgbClr val="A4001C"/>
                </a:solidFill>
                <a:latin typeface="Calibri"/>
                <a:cs typeface="Calibri"/>
              </a:rPr>
              <a:t>Bag of Words (</a:t>
            </a:r>
            <a:r>
              <a:rPr lang="en-US" sz="4200" dirty="0" err="1">
                <a:solidFill>
                  <a:srgbClr val="A4001C"/>
                </a:solidFill>
                <a:latin typeface="Calibri"/>
                <a:cs typeface="Calibri"/>
              </a:rPr>
              <a:t>BoW</a:t>
            </a:r>
            <a:r>
              <a:rPr lang="en-US" sz="4200" dirty="0">
                <a:solidFill>
                  <a:srgbClr val="A4001C"/>
                </a:solidFill>
                <a:latin typeface="Calibri"/>
                <a:cs typeface="Calibri"/>
              </a:rPr>
              <a:t>) Model</a:t>
            </a:r>
            <a:endParaRPr lang="en-US" sz="4200" dirty="0">
              <a:latin typeface="Calibri"/>
              <a:cs typeface="Calibri"/>
            </a:endParaRPr>
          </a:p>
        </p:txBody>
      </p:sp>
    </p:spTree>
    <p:extLst>
      <p:ext uri="{BB962C8B-B14F-4D97-AF65-F5344CB8AC3E}">
        <p14:creationId xmlns:p14="http://schemas.microsoft.com/office/powerpoint/2010/main" val="4644528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12900" y="577850"/>
            <a:ext cx="3928745" cy="1203791"/>
          </a:xfrm>
          <a:prstGeom prst="rect">
            <a:avLst/>
          </a:prstGeom>
        </p:spPr>
        <p:txBody>
          <a:bodyPr vert="horz" wrap="square" lIns="0" tIns="15875" rIns="0" bIns="0" rtlCol="0">
            <a:spAutoFit/>
          </a:bodyPr>
          <a:lstStyle/>
          <a:p>
            <a:pPr marL="12700">
              <a:lnSpc>
                <a:spcPct val="100000"/>
              </a:lnSpc>
              <a:spcBef>
                <a:spcPts val="125"/>
              </a:spcBef>
            </a:pPr>
            <a:r>
              <a:rPr lang="en-US" spc="-5" dirty="0"/>
              <a:t>Bag of Words (</a:t>
            </a:r>
            <a:r>
              <a:rPr lang="en-US" spc="-5" dirty="0" err="1"/>
              <a:t>BoW</a:t>
            </a:r>
            <a:r>
              <a:rPr lang="en-US" spc="-5" dirty="0"/>
              <a:t>) Model</a:t>
            </a:r>
            <a:endParaRPr spc="-5" dirty="0"/>
          </a:p>
        </p:txBody>
      </p:sp>
      <p:sp>
        <p:nvSpPr>
          <p:cNvPr id="3" name="object 3"/>
          <p:cNvSpPr txBox="1"/>
          <p:nvPr/>
        </p:nvSpPr>
        <p:spPr>
          <a:xfrm>
            <a:off x="622300" y="1873250"/>
            <a:ext cx="9683708" cy="5357236"/>
          </a:xfrm>
          <a:prstGeom prst="rect">
            <a:avLst/>
          </a:prstGeom>
        </p:spPr>
        <p:txBody>
          <a:bodyPr vert="horz" wrap="square" lIns="0" tIns="103505" rIns="0" bIns="0" rtlCol="0">
            <a:spAutoFit/>
          </a:bodyPr>
          <a:lstStyle/>
          <a:p>
            <a:pPr marL="411480" indent="-399415">
              <a:lnSpc>
                <a:spcPct val="100000"/>
              </a:lnSpc>
              <a:spcBef>
                <a:spcPts val="815"/>
              </a:spcBef>
              <a:buClr>
                <a:srgbClr val="CC0000"/>
              </a:buClr>
              <a:buFont typeface="Times New Roman"/>
              <a:buChar char="•"/>
              <a:tabLst>
                <a:tab pos="411480" algn="l"/>
                <a:tab pos="412115" algn="l"/>
              </a:tabLst>
            </a:pPr>
            <a:r>
              <a:rPr lang="en-US" sz="2800" spc="15" dirty="0">
                <a:latin typeface="Calibri"/>
                <a:cs typeface="Calibri"/>
              </a:rPr>
              <a:t>A bag-of-words model, or </a:t>
            </a:r>
            <a:r>
              <a:rPr lang="en-US" sz="2800" spc="15" dirty="0" err="1">
                <a:latin typeface="Calibri"/>
                <a:cs typeface="Calibri"/>
              </a:rPr>
              <a:t>BoW</a:t>
            </a:r>
            <a:r>
              <a:rPr lang="en-US" sz="2800" spc="15" dirty="0">
                <a:latin typeface="Calibri"/>
                <a:cs typeface="Calibri"/>
              </a:rPr>
              <a:t> for short, is a way of extracting features from text for use in modeling.</a:t>
            </a:r>
          </a:p>
          <a:p>
            <a:pPr marL="411480" indent="-399415">
              <a:lnSpc>
                <a:spcPct val="100000"/>
              </a:lnSpc>
              <a:spcBef>
                <a:spcPts val="815"/>
              </a:spcBef>
              <a:buClr>
                <a:srgbClr val="CC0000"/>
              </a:buClr>
              <a:buFont typeface="Times New Roman"/>
              <a:buChar char="•"/>
              <a:tabLst>
                <a:tab pos="411480" algn="l"/>
                <a:tab pos="412115" algn="l"/>
              </a:tabLst>
            </a:pPr>
            <a:r>
              <a:rPr lang="en-US" sz="2800" dirty="0">
                <a:latin typeface="Calibri"/>
                <a:cs typeface="Calibri"/>
              </a:rPr>
              <a:t>Simple and flexible</a:t>
            </a:r>
          </a:p>
          <a:p>
            <a:pPr marL="411480" indent="-399415">
              <a:lnSpc>
                <a:spcPct val="100000"/>
              </a:lnSpc>
              <a:spcBef>
                <a:spcPts val="815"/>
              </a:spcBef>
              <a:buClr>
                <a:srgbClr val="CC0000"/>
              </a:buClr>
              <a:buFont typeface="Times New Roman"/>
              <a:buChar char="•"/>
              <a:tabLst>
                <a:tab pos="411480" algn="l"/>
                <a:tab pos="412115" algn="l"/>
              </a:tabLst>
            </a:pPr>
            <a:r>
              <a:rPr lang="en-US" sz="2800" dirty="0">
                <a:latin typeface="Calibri"/>
                <a:cs typeface="Calibri"/>
              </a:rPr>
              <a:t>A bag-of-words is a representation of text that describes the occurrence of words within a document. It involves two things:</a:t>
            </a:r>
          </a:p>
          <a:p>
            <a:pPr marL="868680" lvl="1" indent="-399415">
              <a:spcBef>
                <a:spcPts val="815"/>
              </a:spcBef>
              <a:buClr>
                <a:srgbClr val="CC0000"/>
              </a:buClr>
              <a:buFont typeface="Times New Roman"/>
              <a:buChar char="•"/>
              <a:tabLst>
                <a:tab pos="411480" algn="l"/>
                <a:tab pos="412115" algn="l"/>
              </a:tabLst>
            </a:pPr>
            <a:r>
              <a:rPr lang="en-US" sz="2800" dirty="0">
                <a:latin typeface="Calibri"/>
                <a:cs typeface="Calibri"/>
              </a:rPr>
              <a:t>A vocabulary of known words.</a:t>
            </a:r>
          </a:p>
          <a:p>
            <a:pPr marL="868680" lvl="1" indent="-399415">
              <a:spcBef>
                <a:spcPts val="815"/>
              </a:spcBef>
              <a:buClr>
                <a:srgbClr val="CC0000"/>
              </a:buClr>
              <a:buFont typeface="Times New Roman"/>
              <a:buChar char="•"/>
              <a:tabLst>
                <a:tab pos="411480" algn="l"/>
                <a:tab pos="412115" algn="l"/>
              </a:tabLst>
            </a:pPr>
            <a:r>
              <a:rPr lang="en-US" sz="2800" dirty="0">
                <a:latin typeface="Calibri"/>
                <a:cs typeface="Calibri"/>
              </a:rPr>
              <a:t>A measure of the presence of known words.</a:t>
            </a:r>
          </a:p>
          <a:p>
            <a:pPr marL="411480" indent="-399415">
              <a:lnSpc>
                <a:spcPct val="100000"/>
              </a:lnSpc>
              <a:spcBef>
                <a:spcPts val="815"/>
              </a:spcBef>
              <a:buClr>
                <a:srgbClr val="CC0000"/>
              </a:buClr>
              <a:buFont typeface="Times New Roman"/>
              <a:buChar char="•"/>
              <a:tabLst>
                <a:tab pos="411480" algn="l"/>
                <a:tab pos="412115" algn="l"/>
              </a:tabLst>
            </a:pPr>
            <a:r>
              <a:rPr lang="en-US" sz="2800" dirty="0">
                <a:latin typeface="Calibri"/>
                <a:cs typeface="Calibri"/>
              </a:rPr>
              <a:t>It is called a “bag” of words, because any information about the order or structure of words in the document is discarded. The model is only concerned with whether known words occur in the document, not where in the document.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12900" y="905395"/>
            <a:ext cx="3928745" cy="1203791"/>
          </a:xfrm>
          <a:prstGeom prst="rect">
            <a:avLst/>
          </a:prstGeom>
        </p:spPr>
        <p:txBody>
          <a:bodyPr vert="horz" wrap="square" lIns="0" tIns="15875" rIns="0" bIns="0" rtlCol="0">
            <a:spAutoFit/>
          </a:bodyPr>
          <a:lstStyle/>
          <a:p>
            <a:pPr marL="12700">
              <a:lnSpc>
                <a:spcPct val="100000"/>
              </a:lnSpc>
              <a:spcBef>
                <a:spcPts val="125"/>
              </a:spcBef>
            </a:pPr>
            <a:r>
              <a:rPr lang="en-US" spc="-5" dirty="0"/>
              <a:t>Example of the Bag-of-Words Model</a:t>
            </a:r>
          </a:p>
        </p:txBody>
      </p:sp>
      <p:sp>
        <p:nvSpPr>
          <p:cNvPr id="3" name="object 3"/>
          <p:cNvSpPr txBox="1"/>
          <p:nvPr/>
        </p:nvSpPr>
        <p:spPr>
          <a:xfrm>
            <a:off x="539792" y="2109186"/>
            <a:ext cx="9683708" cy="4618572"/>
          </a:xfrm>
          <a:prstGeom prst="rect">
            <a:avLst/>
          </a:prstGeom>
        </p:spPr>
        <p:txBody>
          <a:bodyPr vert="horz" wrap="square" lIns="0" tIns="103505" rIns="0" bIns="0" rtlCol="0">
            <a:spAutoFit/>
          </a:bodyPr>
          <a:lstStyle/>
          <a:p>
            <a:pPr marL="411480" indent="-399415">
              <a:lnSpc>
                <a:spcPct val="100000"/>
              </a:lnSpc>
              <a:spcBef>
                <a:spcPts val="815"/>
              </a:spcBef>
              <a:buClr>
                <a:srgbClr val="CC0000"/>
              </a:buClr>
              <a:buFont typeface="Times New Roman"/>
              <a:buChar char="•"/>
              <a:tabLst>
                <a:tab pos="411480" algn="l"/>
                <a:tab pos="412115" algn="l"/>
              </a:tabLst>
            </a:pPr>
            <a:r>
              <a:rPr lang="en-US" sz="2800" dirty="0">
                <a:latin typeface="Calibri"/>
                <a:cs typeface="Calibri"/>
              </a:rPr>
              <a:t>Below is a snippet of the first few lines of text from the book “A Tale of Two Cities” by Charles Dickens, taken from Project Gutenberg.</a:t>
            </a:r>
          </a:p>
          <a:p>
            <a:pPr marL="868680" lvl="1" indent="-399415">
              <a:spcBef>
                <a:spcPts val="815"/>
              </a:spcBef>
              <a:buClr>
                <a:srgbClr val="CC0000"/>
              </a:buClr>
              <a:buFont typeface="Times New Roman"/>
              <a:buChar char="•"/>
              <a:tabLst>
                <a:tab pos="411480" algn="l"/>
                <a:tab pos="412115" algn="l"/>
              </a:tabLst>
            </a:pPr>
            <a:r>
              <a:rPr lang="en-US" sz="2800" b="0" i="1" dirty="0">
                <a:effectLst/>
                <a:latin typeface="Helvetica Neue"/>
              </a:rPr>
              <a:t>It was the best of times,</a:t>
            </a:r>
            <a:br>
              <a:rPr lang="en-US" sz="2800" dirty="0"/>
            </a:br>
            <a:r>
              <a:rPr lang="en-US" sz="2800" b="0" i="1" dirty="0">
                <a:effectLst/>
                <a:latin typeface="Helvetica Neue"/>
              </a:rPr>
              <a:t>it was the worst of times,</a:t>
            </a:r>
            <a:br>
              <a:rPr lang="en-US" sz="2800" dirty="0"/>
            </a:br>
            <a:r>
              <a:rPr lang="en-US" sz="2800" b="0" i="1" dirty="0">
                <a:effectLst/>
                <a:latin typeface="Helvetica Neue"/>
              </a:rPr>
              <a:t>it was the age of wisdom,</a:t>
            </a:r>
            <a:br>
              <a:rPr lang="en-US" sz="2800" dirty="0"/>
            </a:br>
            <a:r>
              <a:rPr lang="en-US" sz="2800" b="0" i="1" dirty="0">
                <a:effectLst/>
                <a:latin typeface="Helvetica Neue"/>
              </a:rPr>
              <a:t>it was the age of foolishness,</a:t>
            </a:r>
          </a:p>
          <a:p>
            <a:pPr marL="411480" indent="-399415">
              <a:spcBef>
                <a:spcPts val="815"/>
              </a:spcBef>
              <a:buClr>
                <a:srgbClr val="CC0000"/>
              </a:buClr>
              <a:buFont typeface="Times New Roman"/>
              <a:buChar char="•"/>
              <a:tabLst>
                <a:tab pos="411480" algn="l"/>
                <a:tab pos="412115" algn="l"/>
              </a:tabLst>
            </a:pPr>
            <a:r>
              <a:rPr lang="en-US" sz="2800" b="0" i="0" dirty="0">
                <a:effectLst/>
                <a:latin typeface="Helvetica Neue"/>
              </a:rPr>
              <a:t>For this small example, let’s treat each line as a separate “document” and the 4 lines as our entire corpus of documents</a:t>
            </a:r>
            <a:endParaRPr lang="en-US" sz="2800" dirty="0">
              <a:latin typeface="Calibri"/>
              <a:cs typeface="Calibri"/>
            </a:endParaRPr>
          </a:p>
        </p:txBody>
      </p:sp>
    </p:spTree>
    <p:extLst>
      <p:ext uri="{BB962C8B-B14F-4D97-AF65-F5344CB8AC3E}">
        <p14:creationId xmlns:p14="http://schemas.microsoft.com/office/powerpoint/2010/main" val="1594307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12900" y="905395"/>
            <a:ext cx="3928745" cy="1203791"/>
          </a:xfrm>
          <a:prstGeom prst="rect">
            <a:avLst/>
          </a:prstGeom>
        </p:spPr>
        <p:txBody>
          <a:bodyPr vert="horz" wrap="square" lIns="0" tIns="15875" rIns="0" bIns="0" rtlCol="0">
            <a:spAutoFit/>
          </a:bodyPr>
          <a:lstStyle/>
          <a:p>
            <a:pPr marL="12700">
              <a:lnSpc>
                <a:spcPct val="100000"/>
              </a:lnSpc>
              <a:spcBef>
                <a:spcPts val="125"/>
              </a:spcBef>
            </a:pPr>
            <a:r>
              <a:rPr lang="en-US" spc="-5" dirty="0"/>
              <a:t>Design the Vocabulary</a:t>
            </a:r>
          </a:p>
        </p:txBody>
      </p:sp>
      <p:sp>
        <p:nvSpPr>
          <p:cNvPr id="3" name="object 3"/>
          <p:cNvSpPr txBox="1"/>
          <p:nvPr/>
        </p:nvSpPr>
        <p:spPr>
          <a:xfrm>
            <a:off x="539792" y="2109186"/>
            <a:ext cx="9683708" cy="2566728"/>
          </a:xfrm>
          <a:prstGeom prst="rect">
            <a:avLst/>
          </a:prstGeom>
        </p:spPr>
        <p:txBody>
          <a:bodyPr vert="horz" wrap="square" lIns="0" tIns="103505" rIns="0" bIns="0" rtlCol="0">
            <a:spAutoFit/>
          </a:bodyPr>
          <a:lstStyle/>
          <a:p>
            <a:pPr marL="411480" indent="-399415">
              <a:lnSpc>
                <a:spcPct val="100000"/>
              </a:lnSpc>
              <a:spcBef>
                <a:spcPts val="815"/>
              </a:spcBef>
              <a:buClr>
                <a:srgbClr val="CC0000"/>
              </a:buClr>
              <a:buFont typeface="Times New Roman"/>
              <a:buChar char="•"/>
              <a:tabLst>
                <a:tab pos="411480" algn="l"/>
                <a:tab pos="412115" algn="l"/>
              </a:tabLst>
            </a:pPr>
            <a:r>
              <a:rPr lang="en-US" sz="2800" dirty="0">
                <a:latin typeface="Calibri"/>
                <a:cs typeface="Calibri"/>
              </a:rPr>
              <a:t>Now we can make a list of all of the words in our model vocabulary.</a:t>
            </a:r>
          </a:p>
          <a:p>
            <a:pPr marL="411480" indent="-399415">
              <a:lnSpc>
                <a:spcPct val="100000"/>
              </a:lnSpc>
              <a:spcBef>
                <a:spcPts val="815"/>
              </a:spcBef>
              <a:buClr>
                <a:srgbClr val="CC0000"/>
              </a:buClr>
              <a:buFont typeface="Times New Roman"/>
              <a:buChar char="•"/>
              <a:tabLst>
                <a:tab pos="411480" algn="l"/>
                <a:tab pos="412115" algn="l"/>
              </a:tabLst>
            </a:pPr>
            <a:endParaRPr lang="en-US" sz="2800" dirty="0">
              <a:latin typeface="Calibri"/>
              <a:cs typeface="Calibri"/>
            </a:endParaRPr>
          </a:p>
          <a:p>
            <a:pPr marL="411480" indent="-399415">
              <a:lnSpc>
                <a:spcPct val="100000"/>
              </a:lnSpc>
              <a:spcBef>
                <a:spcPts val="815"/>
              </a:spcBef>
              <a:buClr>
                <a:srgbClr val="CC0000"/>
              </a:buClr>
              <a:buFont typeface="Times New Roman"/>
              <a:buChar char="•"/>
              <a:tabLst>
                <a:tab pos="411480" algn="l"/>
                <a:tab pos="412115" algn="l"/>
              </a:tabLst>
            </a:pPr>
            <a:r>
              <a:rPr lang="en-US" sz="2800" dirty="0">
                <a:latin typeface="Calibri"/>
                <a:cs typeface="Calibri"/>
              </a:rPr>
              <a:t>The unique words here (ignoring case and punctuation) are:</a:t>
            </a:r>
          </a:p>
          <a:p>
            <a:pPr marL="411480" indent="-399415">
              <a:lnSpc>
                <a:spcPct val="100000"/>
              </a:lnSpc>
              <a:spcBef>
                <a:spcPts val="815"/>
              </a:spcBef>
              <a:buClr>
                <a:srgbClr val="CC0000"/>
              </a:buClr>
              <a:buFont typeface="Times New Roman"/>
              <a:buChar char="•"/>
              <a:tabLst>
                <a:tab pos="411480" algn="l"/>
                <a:tab pos="412115" algn="l"/>
              </a:tabLst>
            </a:pPr>
            <a:endParaRPr lang="en-US" sz="2800" dirty="0">
              <a:latin typeface="Calibri"/>
              <a:cs typeface="Calibri"/>
            </a:endParaRPr>
          </a:p>
        </p:txBody>
      </p:sp>
      <p:sp>
        <p:nvSpPr>
          <p:cNvPr id="5" name="TextBox 4">
            <a:extLst>
              <a:ext uri="{FF2B5EF4-FFF2-40B4-BE49-F238E27FC236}">
                <a16:creationId xmlns:a16="http://schemas.microsoft.com/office/drawing/2014/main" id="{E06559E0-D391-4EA6-B473-1E0A6E7AD47C}"/>
              </a:ext>
            </a:extLst>
          </p:cNvPr>
          <p:cNvSpPr txBox="1"/>
          <p:nvPr/>
        </p:nvSpPr>
        <p:spPr>
          <a:xfrm>
            <a:off x="904052" y="4083050"/>
            <a:ext cx="5346440" cy="2267287"/>
          </a:xfrm>
          <a:prstGeom prst="rect">
            <a:avLst/>
          </a:prstGeom>
          <a:noFill/>
        </p:spPr>
        <p:txBody>
          <a:bodyPr wrap="square">
            <a:spAutoFit/>
          </a:bodyPr>
          <a:lstStyle/>
          <a:p>
            <a:pPr marL="411480" indent="-399415">
              <a:lnSpc>
                <a:spcPct val="100000"/>
              </a:lnSpc>
              <a:spcBef>
                <a:spcPts val="815"/>
              </a:spcBef>
              <a:buClr>
                <a:srgbClr val="CC0000"/>
              </a:buClr>
              <a:buFont typeface="Times New Roman"/>
              <a:buChar char="•"/>
              <a:tabLst>
                <a:tab pos="411480" algn="l"/>
                <a:tab pos="412115" algn="l"/>
              </a:tabLst>
            </a:pPr>
            <a:r>
              <a:rPr lang="en-US" sz="1800" dirty="0">
                <a:latin typeface="Calibri"/>
                <a:cs typeface="Calibri"/>
              </a:rPr>
              <a:t>“it”</a:t>
            </a:r>
          </a:p>
          <a:p>
            <a:pPr marL="411480" indent="-399415">
              <a:lnSpc>
                <a:spcPct val="100000"/>
              </a:lnSpc>
              <a:spcBef>
                <a:spcPts val="815"/>
              </a:spcBef>
              <a:buClr>
                <a:srgbClr val="CC0000"/>
              </a:buClr>
              <a:buFont typeface="Times New Roman"/>
              <a:buChar char="•"/>
              <a:tabLst>
                <a:tab pos="411480" algn="l"/>
                <a:tab pos="412115" algn="l"/>
              </a:tabLst>
            </a:pPr>
            <a:r>
              <a:rPr lang="en-US" sz="1800" dirty="0">
                <a:latin typeface="Calibri"/>
                <a:cs typeface="Calibri"/>
              </a:rPr>
              <a:t>“was”</a:t>
            </a:r>
          </a:p>
          <a:p>
            <a:pPr marL="411480" indent="-399415">
              <a:lnSpc>
                <a:spcPct val="100000"/>
              </a:lnSpc>
              <a:spcBef>
                <a:spcPts val="815"/>
              </a:spcBef>
              <a:buClr>
                <a:srgbClr val="CC0000"/>
              </a:buClr>
              <a:buFont typeface="Times New Roman"/>
              <a:buChar char="•"/>
              <a:tabLst>
                <a:tab pos="411480" algn="l"/>
                <a:tab pos="412115" algn="l"/>
              </a:tabLst>
            </a:pPr>
            <a:r>
              <a:rPr lang="en-US" sz="1800" dirty="0">
                <a:latin typeface="Calibri"/>
                <a:cs typeface="Calibri"/>
              </a:rPr>
              <a:t>“the”</a:t>
            </a:r>
          </a:p>
          <a:p>
            <a:pPr marL="411480" indent="-399415">
              <a:lnSpc>
                <a:spcPct val="100000"/>
              </a:lnSpc>
              <a:spcBef>
                <a:spcPts val="815"/>
              </a:spcBef>
              <a:buClr>
                <a:srgbClr val="CC0000"/>
              </a:buClr>
              <a:buFont typeface="Times New Roman"/>
              <a:buChar char="•"/>
              <a:tabLst>
                <a:tab pos="411480" algn="l"/>
                <a:tab pos="412115" algn="l"/>
              </a:tabLst>
            </a:pPr>
            <a:r>
              <a:rPr lang="en-US" sz="1800" dirty="0">
                <a:latin typeface="Calibri"/>
                <a:cs typeface="Calibri"/>
              </a:rPr>
              <a:t>“best”</a:t>
            </a:r>
          </a:p>
          <a:p>
            <a:pPr marL="411480" indent="-399415">
              <a:lnSpc>
                <a:spcPct val="100000"/>
              </a:lnSpc>
              <a:spcBef>
                <a:spcPts val="815"/>
              </a:spcBef>
              <a:buClr>
                <a:srgbClr val="CC0000"/>
              </a:buClr>
              <a:buFont typeface="Times New Roman"/>
              <a:buChar char="•"/>
              <a:tabLst>
                <a:tab pos="411480" algn="l"/>
                <a:tab pos="412115" algn="l"/>
              </a:tabLst>
            </a:pPr>
            <a:r>
              <a:rPr lang="en-US" sz="1800" dirty="0">
                <a:latin typeface="Calibri"/>
                <a:cs typeface="Calibri"/>
              </a:rPr>
              <a:t>“of”</a:t>
            </a:r>
          </a:p>
          <a:p>
            <a:pPr marL="411480" indent="-399415">
              <a:lnSpc>
                <a:spcPct val="100000"/>
              </a:lnSpc>
              <a:spcBef>
                <a:spcPts val="815"/>
              </a:spcBef>
              <a:buClr>
                <a:srgbClr val="CC0000"/>
              </a:buClr>
              <a:buFont typeface="Times New Roman"/>
              <a:buChar char="•"/>
              <a:tabLst>
                <a:tab pos="411480" algn="l"/>
                <a:tab pos="412115" algn="l"/>
              </a:tabLst>
            </a:pPr>
            <a:endParaRPr lang="en-US" dirty="0"/>
          </a:p>
        </p:txBody>
      </p:sp>
      <p:sp>
        <p:nvSpPr>
          <p:cNvPr id="7" name="TextBox 6">
            <a:extLst>
              <a:ext uri="{FF2B5EF4-FFF2-40B4-BE49-F238E27FC236}">
                <a16:creationId xmlns:a16="http://schemas.microsoft.com/office/drawing/2014/main" id="{36EA2CBD-4A12-48C4-9B75-BE8E3E1CB089}"/>
              </a:ext>
            </a:extLst>
          </p:cNvPr>
          <p:cNvSpPr txBox="1"/>
          <p:nvPr/>
        </p:nvSpPr>
        <p:spPr>
          <a:xfrm>
            <a:off x="4381241" y="4083050"/>
            <a:ext cx="5346440" cy="1887696"/>
          </a:xfrm>
          <a:prstGeom prst="rect">
            <a:avLst/>
          </a:prstGeom>
          <a:noFill/>
        </p:spPr>
        <p:txBody>
          <a:bodyPr wrap="square">
            <a:spAutoFit/>
          </a:bodyPr>
          <a:lstStyle/>
          <a:p>
            <a:pPr marL="411480" indent="-399415">
              <a:lnSpc>
                <a:spcPct val="100000"/>
              </a:lnSpc>
              <a:spcBef>
                <a:spcPts val="815"/>
              </a:spcBef>
              <a:buClr>
                <a:srgbClr val="CC0000"/>
              </a:buClr>
              <a:buFont typeface="Times New Roman"/>
              <a:buChar char="•"/>
              <a:tabLst>
                <a:tab pos="411480" algn="l"/>
                <a:tab pos="412115" algn="l"/>
              </a:tabLst>
            </a:pPr>
            <a:r>
              <a:rPr lang="en-US" sz="1800" dirty="0">
                <a:latin typeface="Calibri"/>
                <a:cs typeface="Calibri"/>
              </a:rPr>
              <a:t>“times”</a:t>
            </a:r>
          </a:p>
          <a:p>
            <a:pPr marL="411480" indent="-399415">
              <a:lnSpc>
                <a:spcPct val="100000"/>
              </a:lnSpc>
              <a:spcBef>
                <a:spcPts val="815"/>
              </a:spcBef>
              <a:buClr>
                <a:srgbClr val="CC0000"/>
              </a:buClr>
              <a:buFont typeface="Times New Roman"/>
              <a:buChar char="•"/>
              <a:tabLst>
                <a:tab pos="411480" algn="l"/>
                <a:tab pos="412115" algn="l"/>
              </a:tabLst>
            </a:pPr>
            <a:r>
              <a:rPr lang="en-US" sz="1800" dirty="0">
                <a:latin typeface="Calibri"/>
                <a:cs typeface="Calibri"/>
              </a:rPr>
              <a:t>“worst”</a:t>
            </a:r>
          </a:p>
          <a:p>
            <a:pPr marL="411480" indent="-399415">
              <a:lnSpc>
                <a:spcPct val="100000"/>
              </a:lnSpc>
              <a:spcBef>
                <a:spcPts val="815"/>
              </a:spcBef>
              <a:buClr>
                <a:srgbClr val="CC0000"/>
              </a:buClr>
              <a:buFont typeface="Times New Roman"/>
              <a:buChar char="•"/>
              <a:tabLst>
                <a:tab pos="411480" algn="l"/>
                <a:tab pos="412115" algn="l"/>
              </a:tabLst>
            </a:pPr>
            <a:r>
              <a:rPr lang="en-US" sz="1800" dirty="0">
                <a:latin typeface="Calibri"/>
                <a:cs typeface="Calibri"/>
              </a:rPr>
              <a:t>“age”</a:t>
            </a:r>
          </a:p>
          <a:p>
            <a:pPr marL="411480" indent="-399415">
              <a:lnSpc>
                <a:spcPct val="100000"/>
              </a:lnSpc>
              <a:spcBef>
                <a:spcPts val="815"/>
              </a:spcBef>
              <a:buClr>
                <a:srgbClr val="CC0000"/>
              </a:buClr>
              <a:buFont typeface="Times New Roman"/>
              <a:buChar char="•"/>
              <a:tabLst>
                <a:tab pos="411480" algn="l"/>
                <a:tab pos="412115" algn="l"/>
              </a:tabLst>
            </a:pPr>
            <a:r>
              <a:rPr lang="en-US" sz="1800" dirty="0">
                <a:latin typeface="Calibri"/>
                <a:cs typeface="Calibri"/>
              </a:rPr>
              <a:t>“wisdom”</a:t>
            </a:r>
          </a:p>
          <a:p>
            <a:pPr marL="411480" indent="-399415">
              <a:lnSpc>
                <a:spcPct val="100000"/>
              </a:lnSpc>
              <a:spcBef>
                <a:spcPts val="815"/>
              </a:spcBef>
              <a:buClr>
                <a:srgbClr val="CC0000"/>
              </a:buClr>
              <a:buFont typeface="Times New Roman"/>
              <a:buChar char="•"/>
              <a:tabLst>
                <a:tab pos="411480" algn="l"/>
                <a:tab pos="412115" algn="l"/>
              </a:tabLst>
            </a:pPr>
            <a:r>
              <a:rPr lang="en-US" sz="1800" dirty="0">
                <a:latin typeface="Calibri"/>
                <a:cs typeface="Calibri"/>
              </a:rPr>
              <a:t>“foolishness”</a:t>
            </a:r>
            <a:endParaRPr lang="en-US" dirty="0"/>
          </a:p>
        </p:txBody>
      </p:sp>
    </p:spTree>
    <p:extLst>
      <p:ext uri="{BB962C8B-B14F-4D97-AF65-F5344CB8AC3E}">
        <p14:creationId xmlns:p14="http://schemas.microsoft.com/office/powerpoint/2010/main" val="415391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12900" y="905395"/>
            <a:ext cx="3928745" cy="1203791"/>
          </a:xfrm>
          <a:prstGeom prst="rect">
            <a:avLst/>
          </a:prstGeom>
        </p:spPr>
        <p:txBody>
          <a:bodyPr vert="horz" wrap="square" lIns="0" tIns="15875" rIns="0" bIns="0" rtlCol="0">
            <a:spAutoFit/>
          </a:bodyPr>
          <a:lstStyle/>
          <a:p>
            <a:pPr marL="12700">
              <a:lnSpc>
                <a:spcPct val="100000"/>
              </a:lnSpc>
              <a:spcBef>
                <a:spcPts val="125"/>
              </a:spcBef>
            </a:pPr>
            <a:r>
              <a:rPr lang="en-US" spc="-5" dirty="0"/>
              <a:t>Create Document Vectors</a:t>
            </a:r>
          </a:p>
        </p:txBody>
      </p:sp>
      <p:sp>
        <p:nvSpPr>
          <p:cNvPr id="3" name="object 3"/>
          <p:cNvSpPr txBox="1"/>
          <p:nvPr/>
        </p:nvSpPr>
        <p:spPr>
          <a:xfrm>
            <a:off x="539792" y="2109186"/>
            <a:ext cx="9683708" cy="3325910"/>
          </a:xfrm>
          <a:prstGeom prst="rect">
            <a:avLst/>
          </a:prstGeom>
        </p:spPr>
        <p:txBody>
          <a:bodyPr vert="horz" wrap="square" lIns="0" tIns="103505" rIns="0" bIns="0" rtlCol="0">
            <a:spAutoFit/>
          </a:bodyPr>
          <a:lstStyle/>
          <a:p>
            <a:pPr marL="12065">
              <a:lnSpc>
                <a:spcPct val="100000"/>
              </a:lnSpc>
              <a:spcBef>
                <a:spcPts val="815"/>
              </a:spcBef>
              <a:buClr>
                <a:srgbClr val="CC0000"/>
              </a:buClr>
              <a:tabLst>
                <a:tab pos="411480" algn="l"/>
                <a:tab pos="412115" algn="l"/>
              </a:tabLst>
            </a:pPr>
            <a:r>
              <a:rPr lang="en-US" sz="2800" dirty="0">
                <a:latin typeface="Calibri"/>
                <a:cs typeface="Calibri"/>
              </a:rPr>
              <a:t>The next step is to score the words in each document.</a:t>
            </a:r>
          </a:p>
          <a:p>
            <a:pPr marL="411480" indent="-399415">
              <a:lnSpc>
                <a:spcPct val="100000"/>
              </a:lnSpc>
              <a:spcBef>
                <a:spcPts val="815"/>
              </a:spcBef>
              <a:buClr>
                <a:srgbClr val="CC0000"/>
              </a:buClr>
              <a:buFont typeface="Times New Roman"/>
              <a:buChar char="•"/>
              <a:tabLst>
                <a:tab pos="411480" algn="l"/>
                <a:tab pos="412115" algn="l"/>
              </a:tabLst>
            </a:pPr>
            <a:r>
              <a:rPr lang="en-US" sz="2800" dirty="0">
                <a:latin typeface="Calibri"/>
                <a:cs typeface="Calibri"/>
              </a:rPr>
              <a:t>The objective is to turn each document of free text into a vector that we can use as input or output for a machine learning model.</a:t>
            </a:r>
          </a:p>
          <a:p>
            <a:pPr marL="411480" indent="-399415">
              <a:lnSpc>
                <a:spcPct val="100000"/>
              </a:lnSpc>
              <a:spcBef>
                <a:spcPts val="815"/>
              </a:spcBef>
              <a:buClr>
                <a:srgbClr val="CC0000"/>
              </a:buClr>
              <a:buFont typeface="Times New Roman"/>
              <a:buChar char="•"/>
              <a:tabLst>
                <a:tab pos="411480" algn="l"/>
                <a:tab pos="412115" algn="l"/>
              </a:tabLst>
            </a:pPr>
            <a:r>
              <a:rPr lang="en-US" sz="2800" b="0" dirty="0">
                <a:effectLst/>
                <a:latin typeface="Helvetica Neue"/>
              </a:rPr>
              <a:t>Using the arbitrary ordering of words listed above in our vocabulary, we can step through the first document (“It was the best of times“) and convert it into a binary vector.</a:t>
            </a:r>
          </a:p>
        </p:txBody>
      </p:sp>
    </p:spTree>
    <p:extLst>
      <p:ext uri="{BB962C8B-B14F-4D97-AF65-F5344CB8AC3E}">
        <p14:creationId xmlns:p14="http://schemas.microsoft.com/office/powerpoint/2010/main" val="13222285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12900" y="905395"/>
            <a:ext cx="3928745" cy="1203791"/>
          </a:xfrm>
          <a:prstGeom prst="rect">
            <a:avLst/>
          </a:prstGeom>
        </p:spPr>
        <p:txBody>
          <a:bodyPr vert="horz" wrap="square" lIns="0" tIns="15875" rIns="0" bIns="0" rtlCol="0">
            <a:spAutoFit/>
          </a:bodyPr>
          <a:lstStyle/>
          <a:p>
            <a:pPr marL="12700">
              <a:lnSpc>
                <a:spcPct val="100000"/>
              </a:lnSpc>
              <a:spcBef>
                <a:spcPts val="125"/>
              </a:spcBef>
            </a:pPr>
            <a:r>
              <a:rPr lang="en-US" spc="-5" dirty="0"/>
              <a:t>Create Document Vectors</a:t>
            </a:r>
          </a:p>
        </p:txBody>
      </p:sp>
      <p:sp>
        <p:nvSpPr>
          <p:cNvPr id="3" name="object 3"/>
          <p:cNvSpPr txBox="1"/>
          <p:nvPr/>
        </p:nvSpPr>
        <p:spPr>
          <a:xfrm>
            <a:off x="539792" y="2109186"/>
            <a:ext cx="9683708" cy="3736279"/>
          </a:xfrm>
          <a:prstGeom prst="rect">
            <a:avLst/>
          </a:prstGeom>
        </p:spPr>
        <p:txBody>
          <a:bodyPr vert="horz" wrap="square" lIns="0" tIns="103505" rIns="0" bIns="0" rtlCol="0">
            <a:spAutoFit/>
          </a:bodyPr>
          <a:lstStyle/>
          <a:p>
            <a:pPr marL="12065">
              <a:lnSpc>
                <a:spcPct val="100000"/>
              </a:lnSpc>
              <a:spcBef>
                <a:spcPts val="815"/>
              </a:spcBef>
              <a:buClr>
                <a:srgbClr val="CC0000"/>
              </a:buClr>
              <a:tabLst>
                <a:tab pos="411480" algn="l"/>
                <a:tab pos="412115" algn="l"/>
              </a:tabLst>
            </a:pPr>
            <a:r>
              <a:rPr lang="en-US" sz="2800" dirty="0">
                <a:latin typeface="Calibri"/>
                <a:cs typeface="Calibri"/>
              </a:rPr>
              <a:t>The scoring of </a:t>
            </a:r>
            <a:r>
              <a:rPr lang="en-US" sz="2800" b="0" dirty="0">
                <a:effectLst/>
                <a:latin typeface="Helvetica Neue"/>
              </a:rPr>
              <a:t>(“It was the best of times“) </a:t>
            </a:r>
            <a:r>
              <a:rPr lang="en-US" sz="2800" dirty="0">
                <a:latin typeface="Calibri"/>
                <a:cs typeface="Calibri"/>
              </a:rPr>
              <a:t>would look as follows:</a:t>
            </a:r>
          </a:p>
          <a:p>
            <a:pPr marL="12065">
              <a:lnSpc>
                <a:spcPct val="100000"/>
              </a:lnSpc>
              <a:spcBef>
                <a:spcPts val="815"/>
              </a:spcBef>
              <a:buClr>
                <a:srgbClr val="CC0000"/>
              </a:buClr>
              <a:tabLst>
                <a:tab pos="411480" algn="l"/>
                <a:tab pos="412115" algn="l"/>
              </a:tabLst>
            </a:pPr>
            <a:endParaRPr lang="en-US" sz="2800" dirty="0">
              <a:latin typeface="Calibri"/>
              <a:cs typeface="Calibri"/>
            </a:endParaRPr>
          </a:p>
          <a:p>
            <a:pPr marL="12065">
              <a:lnSpc>
                <a:spcPct val="100000"/>
              </a:lnSpc>
              <a:spcBef>
                <a:spcPts val="815"/>
              </a:spcBef>
              <a:buClr>
                <a:srgbClr val="CC0000"/>
              </a:buClr>
              <a:tabLst>
                <a:tab pos="411480" algn="l"/>
                <a:tab pos="412115" algn="l"/>
              </a:tabLst>
            </a:pPr>
            <a:endParaRPr lang="en-US" sz="2800" dirty="0">
              <a:latin typeface="Calibri"/>
              <a:cs typeface="Calibri"/>
            </a:endParaRPr>
          </a:p>
          <a:p>
            <a:pPr marL="12065">
              <a:lnSpc>
                <a:spcPct val="100000"/>
              </a:lnSpc>
              <a:spcBef>
                <a:spcPts val="815"/>
              </a:spcBef>
              <a:buClr>
                <a:srgbClr val="CC0000"/>
              </a:buClr>
              <a:tabLst>
                <a:tab pos="411480" algn="l"/>
                <a:tab pos="412115" algn="l"/>
              </a:tabLst>
            </a:pPr>
            <a:endParaRPr lang="en-US" sz="2800" dirty="0">
              <a:latin typeface="Calibri"/>
              <a:cs typeface="Calibri"/>
            </a:endParaRPr>
          </a:p>
          <a:p>
            <a:pPr marL="12065">
              <a:lnSpc>
                <a:spcPct val="100000"/>
              </a:lnSpc>
              <a:spcBef>
                <a:spcPts val="815"/>
              </a:spcBef>
              <a:buClr>
                <a:srgbClr val="CC0000"/>
              </a:buClr>
              <a:tabLst>
                <a:tab pos="411480" algn="l"/>
                <a:tab pos="412115" algn="l"/>
              </a:tabLst>
            </a:pPr>
            <a:endParaRPr lang="en-US" sz="2800" dirty="0">
              <a:latin typeface="Calibri"/>
              <a:cs typeface="Calibri"/>
            </a:endParaRPr>
          </a:p>
          <a:p>
            <a:pPr marL="12065">
              <a:lnSpc>
                <a:spcPct val="100000"/>
              </a:lnSpc>
              <a:spcBef>
                <a:spcPts val="815"/>
              </a:spcBef>
              <a:buClr>
                <a:srgbClr val="CC0000"/>
              </a:buClr>
              <a:tabLst>
                <a:tab pos="411480" algn="l"/>
                <a:tab pos="412115" algn="l"/>
              </a:tabLst>
            </a:pPr>
            <a:r>
              <a:rPr lang="en-US" sz="2800" dirty="0">
                <a:latin typeface="Calibri"/>
                <a:cs typeface="Calibri"/>
              </a:rPr>
              <a:t>As a binary vector, this would look as follows:</a:t>
            </a:r>
          </a:p>
          <a:p>
            <a:pPr marL="12065">
              <a:lnSpc>
                <a:spcPct val="100000"/>
              </a:lnSpc>
              <a:spcBef>
                <a:spcPts val="815"/>
              </a:spcBef>
              <a:buClr>
                <a:srgbClr val="CC0000"/>
              </a:buClr>
              <a:tabLst>
                <a:tab pos="411480" algn="l"/>
                <a:tab pos="412115" algn="l"/>
              </a:tabLst>
            </a:pPr>
            <a:r>
              <a:rPr lang="en-US" sz="2800" dirty="0">
                <a:latin typeface="Calibri"/>
                <a:cs typeface="Calibri"/>
              </a:rPr>
              <a:t>[1, 1, 1, 1, 1, 1, 0, 0, 0, 0]</a:t>
            </a:r>
          </a:p>
        </p:txBody>
      </p:sp>
      <p:sp>
        <p:nvSpPr>
          <p:cNvPr id="5" name="TextBox 4">
            <a:extLst>
              <a:ext uri="{FF2B5EF4-FFF2-40B4-BE49-F238E27FC236}">
                <a16:creationId xmlns:a16="http://schemas.microsoft.com/office/drawing/2014/main" id="{B7527066-33E0-4739-85CC-D8B3BC05CBB5}"/>
              </a:ext>
            </a:extLst>
          </p:cNvPr>
          <p:cNvSpPr txBox="1"/>
          <p:nvPr/>
        </p:nvSpPr>
        <p:spPr>
          <a:xfrm>
            <a:off x="698500" y="2711450"/>
            <a:ext cx="5346440" cy="1887696"/>
          </a:xfrm>
          <a:prstGeom prst="rect">
            <a:avLst/>
          </a:prstGeom>
          <a:noFill/>
        </p:spPr>
        <p:txBody>
          <a:bodyPr wrap="square">
            <a:spAutoFit/>
          </a:bodyPr>
          <a:lstStyle/>
          <a:p>
            <a:pPr marL="12065">
              <a:lnSpc>
                <a:spcPct val="100000"/>
              </a:lnSpc>
              <a:spcBef>
                <a:spcPts val="815"/>
              </a:spcBef>
              <a:buClr>
                <a:srgbClr val="CC0000"/>
              </a:buClr>
              <a:tabLst>
                <a:tab pos="411480" algn="l"/>
                <a:tab pos="412115" algn="l"/>
              </a:tabLst>
            </a:pPr>
            <a:r>
              <a:rPr lang="en-US" sz="1800" dirty="0">
                <a:latin typeface="Calibri"/>
                <a:cs typeface="Calibri"/>
              </a:rPr>
              <a:t>“it” = 1</a:t>
            </a:r>
          </a:p>
          <a:p>
            <a:pPr marL="12065">
              <a:lnSpc>
                <a:spcPct val="100000"/>
              </a:lnSpc>
              <a:spcBef>
                <a:spcPts val="815"/>
              </a:spcBef>
              <a:buClr>
                <a:srgbClr val="CC0000"/>
              </a:buClr>
              <a:tabLst>
                <a:tab pos="411480" algn="l"/>
                <a:tab pos="412115" algn="l"/>
              </a:tabLst>
            </a:pPr>
            <a:r>
              <a:rPr lang="en-US" sz="1800" dirty="0">
                <a:latin typeface="Calibri"/>
                <a:cs typeface="Calibri"/>
              </a:rPr>
              <a:t>“was” = 1</a:t>
            </a:r>
          </a:p>
          <a:p>
            <a:pPr marL="12065">
              <a:lnSpc>
                <a:spcPct val="100000"/>
              </a:lnSpc>
              <a:spcBef>
                <a:spcPts val="815"/>
              </a:spcBef>
              <a:buClr>
                <a:srgbClr val="CC0000"/>
              </a:buClr>
              <a:tabLst>
                <a:tab pos="411480" algn="l"/>
                <a:tab pos="412115" algn="l"/>
              </a:tabLst>
            </a:pPr>
            <a:r>
              <a:rPr lang="en-US" sz="1800" dirty="0">
                <a:latin typeface="Calibri"/>
                <a:cs typeface="Calibri"/>
              </a:rPr>
              <a:t>“the” = 1</a:t>
            </a:r>
          </a:p>
          <a:p>
            <a:pPr marL="12065">
              <a:lnSpc>
                <a:spcPct val="100000"/>
              </a:lnSpc>
              <a:spcBef>
                <a:spcPts val="815"/>
              </a:spcBef>
              <a:buClr>
                <a:srgbClr val="CC0000"/>
              </a:buClr>
              <a:tabLst>
                <a:tab pos="411480" algn="l"/>
                <a:tab pos="412115" algn="l"/>
              </a:tabLst>
            </a:pPr>
            <a:r>
              <a:rPr lang="en-US" sz="1800" dirty="0">
                <a:latin typeface="Calibri"/>
                <a:cs typeface="Calibri"/>
              </a:rPr>
              <a:t>“best” = 1</a:t>
            </a:r>
          </a:p>
          <a:p>
            <a:pPr marL="12065">
              <a:lnSpc>
                <a:spcPct val="100000"/>
              </a:lnSpc>
              <a:spcBef>
                <a:spcPts val="815"/>
              </a:spcBef>
              <a:buClr>
                <a:srgbClr val="CC0000"/>
              </a:buClr>
              <a:tabLst>
                <a:tab pos="411480" algn="l"/>
                <a:tab pos="412115" algn="l"/>
              </a:tabLst>
            </a:pPr>
            <a:r>
              <a:rPr lang="en-US" sz="1800" dirty="0">
                <a:latin typeface="Calibri"/>
                <a:cs typeface="Calibri"/>
              </a:rPr>
              <a:t>“of” = 1</a:t>
            </a:r>
          </a:p>
        </p:txBody>
      </p:sp>
      <p:sp>
        <p:nvSpPr>
          <p:cNvPr id="7" name="TextBox 6">
            <a:extLst>
              <a:ext uri="{FF2B5EF4-FFF2-40B4-BE49-F238E27FC236}">
                <a16:creationId xmlns:a16="http://schemas.microsoft.com/office/drawing/2014/main" id="{E6E96A77-99D4-4D0F-B4F7-8F4691150E24}"/>
              </a:ext>
            </a:extLst>
          </p:cNvPr>
          <p:cNvSpPr txBox="1"/>
          <p:nvPr/>
        </p:nvSpPr>
        <p:spPr>
          <a:xfrm>
            <a:off x="2527300" y="2711450"/>
            <a:ext cx="5346440" cy="1887696"/>
          </a:xfrm>
          <a:prstGeom prst="rect">
            <a:avLst/>
          </a:prstGeom>
          <a:noFill/>
        </p:spPr>
        <p:txBody>
          <a:bodyPr wrap="square">
            <a:spAutoFit/>
          </a:bodyPr>
          <a:lstStyle/>
          <a:p>
            <a:pPr marL="12065">
              <a:lnSpc>
                <a:spcPct val="100000"/>
              </a:lnSpc>
              <a:spcBef>
                <a:spcPts val="815"/>
              </a:spcBef>
              <a:buClr>
                <a:srgbClr val="CC0000"/>
              </a:buClr>
              <a:tabLst>
                <a:tab pos="411480" algn="l"/>
                <a:tab pos="412115" algn="l"/>
              </a:tabLst>
            </a:pPr>
            <a:r>
              <a:rPr lang="en-US" sz="1800" dirty="0">
                <a:latin typeface="Calibri"/>
                <a:cs typeface="Calibri"/>
              </a:rPr>
              <a:t>“times” = 1</a:t>
            </a:r>
          </a:p>
          <a:p>
            <a:pPr marL="12065">
              <a:lnSpc>
                <a:spcPct val="100000"/>
              </a:lnSpc>
              <a:spcBef>
                <a:spcPts val="815"/>
              </a:spcBef>
              <a:buClr>
                <a:srgbClr val="CC0000"/>
              </a:buClr>
              <a:tabLst>
                <a:tab pos="411480" algn="l"/>
                <a:tab pos="412115" algn="l"/>
              </a:tabLst>
            </a:pPr>
            <a:r>
              <a:rPr lang="en-US" sz="1800" dirty="0">
                <a:latin typeface="Calibri"/>
                <a:cs typeface="Calibri"/>
              </a:rPr>
              <a:t>“worst” = 0</a:t>
            </a:r>
          </a:p>
          <a:p>
            <a:pPr marL="12065">
              <a:lnSpc>
                <a:spcPct val="100000"/>
              </a:lnSpc>
              <a:spcBef>
                <a:spcPts val="815"/>
              </a:spcBef>
              <a:buClr>
                <a:srgbClr val="CC0000"/>
              </a:buClr>
              <a:tabLst>
                <a:tab pos="411480" algn="l"/>
                <a:tab pos="412115" algn="l"/>
              </a:tabLst>
            </a:pPr>
            <a:r>
              <a:rPr lang="en-US" sz="1800" dirty="0">
                <a:latin typeface="Calibri"/>
                <a:cs typeface="Calibri"/>
              </a:rPr>
              <a:t>“age” = 0</a:t>
            </a:r>
          </a:p>
          <a:p>
            <a:pPr marL="12065">
              <a:lnSpc>
                <a:spcPct val="100000"/>
              </a:lnSpc>
              <a:spcBef>
                <a:spcPts val="815"/>
              </a:spcBef>
              <a:buClr>
                <a:srgbClr val="CC0000"/>
              </a:buClr>
              <a:tabLst>
                <a:tab pos="411480" algn="l"/>
                <a:tab pos="412115" algn="l"/>
              </a:tabLst>
            </a:pPr>
            <a:r>
              <a:rPr lang="en-US" sz="1800" dirty="0">
                <a:latin typeface="Calibri"/>
                <a:cs typeface="Calibri"/>
              </a:rPr>
              <a:t>“wisdom” = 0</a:t>
            </a:r>
          </a:p>
          <a:p>
            <a:pPr marL="12065">
              <a:lnSpc>
                <a:spcPct val="100000"/>
              </a:lnSpc>
              <a:spcBef>
                <a:spcPts val="815"/>
              </a:spcBef>
              <a:buClr>
                <a:srgbClr val="CC0000"/>
              </a:buClr>
              <a:tabLst>
                <a:tab pos="411480" algn="l"/>
                <a:tab pos="412115" algn="l"/>
              </a:tabLst>
            </a:pPr>
            <a:r>
              <a:rPr lang="en-US" sz="1800" dirty="0">
                <a:latin typeface="Calibri"/>
                <a:cs typeface="Calibri"/>
              </a:rPr>
              <a:t>“foolishness” = 0</a:t>
            </a:r>
            <a:endParaRPr lang="en-US" dirty="0"/>
          </a:p>
        </p:txBody>
      </p:sp>
    </p:spTree>
    <p:extLst>
      <p:ext uri="{BB962C8B-B14F-4D97-AF65-F5344CB8AC3E}">
        <p14:creationId xmlns:p14="http://schemas.microsoft.com/office/powerpoint/2010/main" val="2809852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12900" y="905395"/>
            <a:ext cx="3928745" cy="1203791"/>
          </a:xfrm>
          <a:prstGeom prst="rect">
            <a:avLst/>
          </a:prstGeom>
        </p:spPr>
        <p:txBody>
          <a:bodyPr vert="horz" wrap="square" lIns="0" tIns="15875" rIns="0" bIns="0" rtlCol="0">
            <a:spAutoFit/>
          </a:bodyPr>
          <a:lstStyle/>
          <a:p>
            <a:pPr marL="12700">
              <a:lnSpc>
                <a:spcPct val="100000"/>
              </a:lnSpc>
              <a:spcBef>
                <a:spcPts val="125"/>
              </a:spcBef>
            </a:pPr>
            <a:r>
              <a:rPr lang="en-US" spc="-5" dirty="0"/>
              <a:t>Create Document Vectors</a:t>
            </a:r>
          </a:p>
        </p:txBody>
      </p:sp>
      <p:sp>
        <p:nvSpPr>
          <p:cNvPr id="3" name="object 3"/>
          <p:cNvSpPr txBox="1"/>
          <p:nvPr/>
        </p:nvSpPr>
        <p:spPr>
          <a:xfrm>
            <a:off x="539792" y="2109186"/>
            <a:ext cx="9683708" cy="4064574"/>
          </a:xfrm>
          <a:prstGeom prst="rect">
            <a:avLst/>
          </a:prstGeom>
        </p:spPr>
        <p:txBody>
          <a:bodyPr vert="horz" wrap="square" lIns="0" tIns="103505" rIns="0" bIns="0" rtlCol="0">
            <a:spAutoFit/>
          </a:bodyPr>
          <a:lstStyle/>
          <a:p>
            <a:pPr marL="12065">
              <a:lnSpc>
                <a:spcPct val="100000"/>
              </a:lnSpc>
              <a:spcBef>
                <a:spcPts val="815"/>
              </a:spcBef>
              <a:buClr>
                <a:srgbClr val="CC0000"/>
              </a:buClr>
              <a:tabLst>
                <a:tab pos="411480" algn="l"/>
                <a:tab pos="412115" algn="l"/>
              </a:tabLst>
            </a:pPr>
            <a:r>
              <a:rPr lang="en-US" sz="2800" dirty="0">
                <a:latin typeface="Calibri"/>
                <a:cs typeface="Calibri"/>
              </a:rPr>
              <a:t>The other three documents would look as follows:</a:t>
            </a:r>
          </a:p>
          <a:p>
            <a:pPr marL="12065">
              <a:lnSpc>
                <a:spcPct val="100000"/>
              </a:lnSpc>
              <a:spcBef>
                <a:spcPts val="815"/>
              </a:spcBef>
              <a:buClr>
                <a:srgbClr val="CC0000"/>
              </a:buClr>
              <a:tabLst>
                <a:tab pos="411480" algn="l"/>
                <a:tab pos="412115" algn="l"/>
              </a:tabLst>
            </a:pPr>
            <a:r>
              <a:rPr lang="en-US" sz="2800" dirty="0">
                <a:latin typeface="Calibri"/>
                <a:cs typeface="Calibri"/>
              </a:rPr>
              <a:t>"it was the worst of times" = [1, 1, 1, 0, 1, 1, 1, 0, 0, 0]</a:t>
            </a:r>
          </a:p>
          <a:p>
            <a:pPr marL="12065">
              <a:lnSpc>
                <a:spcPct val="100000"/>
              </a:lnSpc>
              <a:spcBef>
                <a:spcPts val="815"/>
              </a:spcBef>
              <a:buClr>
                <a:srgbClr val="CC0000"/>
              </a:buClr>
              <a:tabLst>
                <a:tab pos="411480" algn="l"/>
                <a:tab pos="412115" algn="l"/>
              </a:tabLst>
            </a:pPr>
            <a:r>
              <a:rPr lang="en-US" sz="2800" dirty="0">
                <a:latin typeface="Calibri"/>
                <a:cs typeface="Calibri"/>
              </a:rPr>
              <a:t>"it was the age of wisdom" = [1, 1, 1, 0, 1, 0, 0, 1, 1, 0]</a:t>
            </a:r>
          </a:p>
          <a:p>
            <a:pPr marL="12065">
              <a:lnSpc>
                <a:spcPct val="100000"/>
              </a:lnSpc>
              <a:spcBef>
                <a:spcPts val="815"/>
              </a:spcBef>
              <a:buClr>
                <a:srgbClr val="CC0000"/>
              </a:buClr>
              <a:tabLst>
                <a:tab pos="411480" algn="l"/>
                <a:tab pos="412115" algn="l"/>
              </a:tabLst>
            </a:pPr>
            <a:r>
              <a:rPr lang="en-US" sz="2800" dirty="0">
                <a:latin typeface="Calibri"/>
                <a:cs typeface="Calibri"/>
              </a:rPr>
              <a:t>"it was the age of foolishness" = [1, 1, 1, 0, 1, 0, 0, 1, 0, 1]</a:t>
            </a:r>
          </a:p>
          <a:p>
            <a:pPr marL="12065">
              <a:lnSpc>
                <a:spcPct val="100000"/>
              </a:lnSpc>
              <a:spcBef>
                <a:spcPts val="815"/>
              </a:spcBef>
              <a:buClr>
                <a:srgbClr val="CC0000"/>
              </a:buClr>
              <a:tabLst>
                <a:tab pos="411480" algn="l"/>
                <a:tab pos="412115" algn="l"/>
              </a:tabLst>
            </a:pPr>
            <a:endParaRPr lang="en-US" sz="2800" dirty="0">
              <a:latin typeface="Calibri"/>
              <a:cs typeface="Calibri"/>
            </a:endParaRPr>
          </a:p>
          <a:p>
            <a:pPr marL="12065">
              <a:lnSpc>
                <a:spcPct val="100000"/>
              </a:lnSpc>
              <a:spcBef>
                <a:spcPts val="815"/>
              </a:spcBef>
              <a:buClr>
                <a:srgbClr val="CC0000"/>
              </a:buClr>
              <a:tabLst>
                <a:tab pos="411480" algn="l"/>
                <a:tab pos="412115" algn="l"/>
              </a:tabLst>
            </a:pPr>
            <a:r>
              <a:rPr lang="en-US" sz="2800" dirty="0">
                <a:latin typeface="Calibri"/>
                <a:cs typeface="Calibri"/>
              </a:rPr>
              <a:t>All ordering of the words is nominally discarded, and we have a consistent way of extracting features from any document in our corpus, ready for use in modeling.</a:t>
            </a:r>
          </a:p>
        </p:txBody>
      </p:sp>
    </p:spTree>
    <p:extLst>
      <p:ext uri="{BB962C8B-B14F-4D97-AF65-F5344CB8AC3E}">
        <p14:creationId xmlns:p14="http://schemas.microsoft.com/office/powerpoint/2010/main" val="2194430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12900" y="905395"/>
            <a:ext cx="3928745" cy="1203791"/>
          </a:xfrm>
          <a:prstGeom prst="rect">
            <a:avLst/>
          </a:prstGeom>
        </p:spPr>
        <p:txBody>
          <a:bodyPr vert="horz" wrap="square" lIns="0" tIns="15875" rIns="0" bIns="0" rtlCol="0">
            <a:spAutoFit/>
          </a:bodyPr>
          <a:lstStyle/>
          <a:p>
            <a:pPr marL="12700">
              <a:lnSpc>
                <a:spcPct val="100000"/>
              </a:lnSpc>
              <a:spcBef>
                <a:spcPts val="125"/>
              </a:spcBef>
            </a:pPr>
            <a:r>
              <a:rPr lang="en-US" spc="-5" dirty="0"/>
              <a:t>Managing Vocabulary</a:t>
            </a:r>
          </a:p>
        </p:txBody>
      </p:sp>
      <p:sp>
        <p:nvSpPr>
          <p:cNvPr id="3" name="object 3"/>
          <p:cNvSpPr txBox="1"/>
          <p:nvPr/>
        </p:nvSpPr>
        <p:spPr>
          <a:xfrm>
            <a:off x="539792" y="2109186"/>
            <a:ext cx="9683708" cy="4823756"/>
          </a:xfrm>
          <a:prstGeom prst="rect">
            <a:avLst/>
          </a:prstGeom>
        </p:spPr>
        <p:txBody>
          <a:bodyPr vert="horz" wrap="square" lIns="0" tIns="103505" rIns="0" bIns="0" rtlCol="0">
            <a:spAutoFit/>
          </a:bodyPr>
          <a:lstStyle/>
          <a:p>
            <a:pPr marL="12065">
              <a:lnSpc>
                <a:spcPct val="100000"/>
              </a:lnSpc>
              <a:spcBef>
                <a:spcPts val="815"/>
              </a:spcBef>
              <a:buClr>
                <a:srgbClr val="CC0000"/>
              </a:buClr>
              <a:tabLst>
                <a:tab pos="411480" algn="l"/>
                <a:tab pos="412115" algn="l"/>
              </a:tabLst>
            </a:pPr>
            <a:r>
              <a:rPr lang="en-US" sz="2800" dirty="0">
                <a:latin typeface="Calibri"/>
                <a:cs typeface="Calibri"/>
              </a:rPr>
              <a:t>As the vocabulary size increases, so does the vector representation of documents.</a:t>
            </a:r>
          </a:p>
          <a:p>
            <a:pPr marL="12065">
              <a:lnSpc>
                <a:spcPct val="100000"/>
              </a:lnSpc>
              <a:spcBef>
                <a:spcPts val="815"/>
              </a:spcBef>
              <a:buClr>
                <a:srgbClr val="CC0000"/>
              </a:buClr>
              <a:tabLst>
                <a:tab pos="411480" algn="l"/>
                <a:tab pos="412115" algn="l"/>
              </a:tabLst>
            </a:pPr>
            <a:endParaRPr lang="en-US" sz="2800" dirty="0">
              <a:latin typeface="Calibri"/>
              <a:cs typeface="Calibri"/>
            </a:endParaRPr>
          </a:p>
          <a:p>
            <a:pPr marL="12065">
              <a:lnSpc>
                <a:spcPct val="100000"/>
              </a:lnSpc>
              <a:spcBef>
                <a:spcPts val="815"/>
              </a:spcBef>
              <a:buClr>
                <a:srgbClr val="CC0000"/>
              </a:buClr>
              <a:tabLst>
                <a:tab pos="411480" algn="l"/>
                <a:tab pos="412115" algn="l"/>
              </a:tabLst>
            </a:pPr>
            <a:r>
              <a:rPr lang="en-US" sz="2800" dirty="0">
                <a:latin typeface="Calibri"/>
                <a:cs typeface="Calibri"/>
              </a:rPr>
              <a:t>In the previous example, the length of the document vector is equal to the number of known words.</a:t>
            </a:r>
          </a:p>
          <a:p>
            <a:pPr marL="12065">
              <a:lnSpc>
                <a:spcPct val="100000"/>
              </a:lnSpc>
              <a:spcBef>
                <a:spcPts val="815"/>
              </a:spcBef>
              <a:buClr>
                <a:srgbClr val="CC0000"/>
              </a:buClr>
              <a:tabLst>
                <a:tab pos="411480" algn="l"/>
                <a:tab pos="412115" algn="l"/>
              </a:tabLst>
            </a:pPr>
            <a:endParaRPr lang="en-US" sz="2800" dirty="0">
              <a:latin typeface="Calibri"/>
              <a:cs typeface="Calibri"/>
            </a:endParaRPr>
          </a:p>
          <a:p>
            <a:pPr marL="12065">
              <a:lnSpc>
                <a:spcPct val="100000"/>
              </a:lnSpc>
              <a:spcBef>
                <a:spcPts val="815"/>
              </a:spcBef>
              <a:buClr>
                <a:srgbClr val="CC0000"/>
              </a:buClr>
              <a:tabLst>
                <a:tab pos="411480" algn="l"/>
                <a:tab pos="412115" algn="l"/>
              </a:tabLst>
            </a:pPr>
            <a:r>
              <a:rPr lang="en-US" sz="2800" dirty="0">
                <a:latin typeface="Calibri"/>
                <a:cs typeface="Calibri"/>
              </a:rPr>
              <a:t>You can imagine that for a very large corpus, such as thousands of books, that the length of the vector might be thousands or millions of positions. Further, each document may contain very few of the known words in the vocabulary.</a:t>
            </a:r>
          </a:p>
        </p:txBody>
      </p:sp>
    </p:spTree>
    <p:extLst>
      <p:ext uri="{BB962C8B-B14F-4D97-AF65-F5344CB8AC3E}">
        <p14:creationId xmlns:p14="http://schemas.microsoft.com/office/powerpoint/2010/main" val="11838110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138</TotalTime>
  <Words>746</Words>
  <Application>Microsoft Office PowerPoint</Application>
  <PresentationFormat>Custom</PresentationFormat>
  <Paragraphs>70</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 Light</vt:lpstr>
      <vt:lpstr>Times New Roman</vt:lpstr>
      <vt:lpstr>Helvetica Neue</vt:lpstr>
      <vt:lpstr>Calibri</vt:lpstr>
      <vt:lpstr>Office Theme</vt:lpstr>
      <vt:lpstr>Bag of Words</vt:lpstr>
      <vt:lpstr>PowerPoint Presentation</vt:lpstr>
      <vt:lpstr>Bag of Words (BoW) Model</vt:lpstr>
      <vt:lpstr>Example of the Bag-of-Words Model</vt:lpstr>
      <vt:lpstr>Design the Vocabulary</vt:lpstr>
      <vt:lpstr>Create Document Vectors</vt:lpstr>
      <vt:lpstr>Create Document Vectors</vt:lpstr>
      <vt:lpstr>Create Document Vectors</vt:lpstr>
      <vt:lpstr>Managing Vocabulary</vt:lpstr>
      <vt:lpstr>Managing Vocabulary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Preparation</dc:title>
  <cp:lastModifiedBy>Mark Schriever</cp:lastModifiedBy>
  <cp:revision>9</cp:revision>
  <dcterms:created xsi:type="dcterms:W3CDTF">2020-10-05T08:31:52Z</dcterms:created>
  <dcterms:modified xsi:type="dcterms:W3CDTF">2021-01-12T19:25:17Z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2021-01-12T00:00:00Z</vt:filetime>
  </property>
  <property fmtid="{D5CDD505-2E9C-101B-9397-08002B2CF9AE}" pid="3" name="LastSaved">
    <vt:filetime>2021-01-12T00:00:00Z</vt:filetime>
  </property>
</Properties>
</file>